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93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8" r:id="rId31"/>
    <p:sldId id="282" r:id="rId32"/>
    <p:sldId id="289" r:id="rId33"/>
    <p:sldId id="283" r:id="rId34"/>
    <p:sldId id="292" r:id="rId35"/>
    <p:sldId id="286" r:id="rId36"/>
    <p:sldId id="290" r:id="rId37"/>
    <p:sldId id="284" r:id="rId38"/>
    <p:sldId id="291" r:id="rId39"/>
    <p:sldId id="285" r:id="rId40"/>
    <p:sldId id="287" r:id="rId41"/>
  </p:sldIdLst>
  <p:sldSz cx="12192000" cy="6858000"/>
  <p:notesSz cx="6858000" cy="91440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C0C264-4D3F-4360-9C98-C4A292331353}" v="75" dt="2026-01-22T12:00:19.7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ie Bromley" userId="ceca4df2-b6a6-4459-9d3c-9d866f0f4aa0" providerId="ADAL" clId="{67B24705-73CA-4207-89C5-500F8D329F07}"/>
    <pc:docChg chg="custSel modSld">
      <pc:chgData name="Rosie Bromley" userId="ceca4df2-b6a6-4459-9d3c-9d866f0f4aa0" providerId="ADAL" clId="{67B24705-73CA-4207-89C5-500F8D329F07}" dt="2026-01-22T12:00:19.725" v="13" actId="478"/>
      <pc:docMkLst>
        <pc:docMk/>
      </pc:docMkLst>
      <pc:sldChg chg="delSp mod">
        <pc:chgData name="Rosie Bromley" userId="ceca4df2-b6a6-4459-9d3c-9d866f0f4aa0" providerId="ADAL" clId="{67B24705-73CA-4207-89C5-500F8D329F07}" dt="2026-01-22T11:31:01.402" v="1" actId="478"/>
        <pc:sldMkLst>
          <pc:docMk/>
          <pc:sldMk cId="601804184" sldId="282"/>
        </pc:sldMkLst>
        <pc:spChg chg="del">
          <ac:chgData name="Rosie Bromley" userId="ceca4df2-b6a6-4459-9d3c-9d866f0f4aa0" providerId="ADAL" clId="{67B24705-73CA-4207-89C5-500F8D329F07}" dt="2026-01-22T11:31:01.402" v="1" actId="478"/>
          <ac:spMkLst>
            <pc:docMk/>
            <pc:sldMk cId="601804184" sldId="282"/>
            <ac:spMk id="2" creationId="{DD16A47C-C405-70B6-69B2-97DDA8A28283}"/>
          </ac:spMkLst>
        </pc:spChg>
        <pc:picChg chg="del">
          <ac:chgData name="Rosie Bromley" userId="ceca4df2-b6a6-4459-9d3c-9d866f0f4aa0" providerId="ADAL" clId="{67B24705-73CA-4207-89C5-500F8D329F07}" dt="2026-01-22T11:30:58.687" v="0" actId="478"/>
          <ac:picMkLst>
            <pc:docMk/>
            <pc:sldMk cId="601804184" sldId="282"/>
            <ac:picMk id="9" creationId="{DAE6115B-EA29-AFB6-FB91-E11B5DB9D9B7}"/>
          </ac:picMkLst>
        </pc:picChg>
      </pc:sldChg>
      <pc:sldChg chg="delSp mod">
        <pc:chgData name="Rosie Bromley" userId="ceca4df2-b6a6-4459-9d3c-9d866f0f4aa0" providerId="ADAL" clId="{67B24705-73CA-4207-89C5-500F8D329F07}" dt="2026-01-22T11:31:06.724" v="3" actId="478"/>
        <pc:sldMkLst>
          <pc:docMk/>
          <pc:sldMk cId="3260302541" sldId="283"/>
        </pc:sldMkLst>
        <pc:spChg chg="del">
          <ac:chgData name="Rosie Bromley" userId="ceca4df2-b6a6-4459-9d3c-9d866f0f4aa0" providerId="ADAL" clId="{67B24705-73CA-4207-89C5-500F8D329F07}" dt="2026-01-22T11:31:06.140" v="2" actId="478"/>
          <ac:spMkLst>
            <pc:docMk/>
            <pc:sldMk cId="3260302541" sldId="283"/>
            <ac:spMk id="4" creationId="{9BD86F39-098E-F574-C8DC-4E46934CC028}"/>
          </ac:spMkLst>
        </pc:spChg>
        <pc:picChg chg="del">
          <ac:chgData name="Rosie Bromley" userId="ceca4df2-b6a6-4459-9d3c-9d866f0f4aa0" providerId="ADAL" clId="{67B24705-73CA-4207-89C5-500F8D329F07}" dt="2026-01-22T11:31:06.724" v="3" actId="478"/>
          <ac:picMkLst>
            <pc:docMk/>
            <pc:sldMk cId="3260302541" sldId="283"/>
            <ac:picMk id="8" creationId="{5A371035-5385-05B8-7F41-BF1FDBE16646}"/>
          </ac:picMkLst>
        </pc:picChg>
      </pc:sldChg>
      <pc:sldChg chg="delSp mod">
        <pc:chgData name="Rosie Bromley" userId="ceca4df2-b6a6-4459-9d3c-9d866f0f4aa0" providerId="ADAL" clId="{67B24705-73CA-4207-89C5-500F8D329F07}" dt="2026-01-22T11:31:16.720" v="7" actId="478"/>
        <pc:sldMkLst>
          <pc:docMk/>
          <pc:sldMk cId="125950610" sldId="284"/>
        </pc:sldMkLst>
        <pc:spChg chg="del">
          <ac:chgData name="Rosie Bromley" userId="ceca4df2-b6a6-4459-9d3c-9d866f0f4aa0" providerId="ADAL" clId="{67B24705-73CA-4207-89C5-500F8D329F07}" dt="2026-01-22T11:31:16.720" v="7" actId="478"/>
          <ac:spMkLst>
            <pc:docMk/>
            <pc:sldMk cId="125950610" sldId="284"/>
            <ac:spMk id="2" creationId="{D006958D-B1EF-DEAC-24FD-720495AC2302}"/>
          </ac:spMkLst>
        </pc:spChg>
        <pc:picChg chg="del">
          <ac:chgData name="Rosie Bromley" userId="ceca4df2-b6a6-4459-9d3c-9d866f0f4aa0" providerId="ADAL" clId="{67B24705-73CA-4207-89C5-500F8D329F07}" dt="2026-01-22T11:31:15.025" v="6" actId="478"/>
          <ac:picMkLst>
            <pc:docMk/>
            <pc:sldMk cId="125950610" sldId="284"/>
            <ac:picMk id="8" creationId="{DE050B8F-1B20-9D25-52F6-779E43524FCA}"/>
          </ac:picMkLst>
        </pc:picChg>
      </pc:sldChg>
      <pc:sldChg chg="delSp mod">
        <pc:chgData name="Rosie Bromley" userId="ceca4df2-b6a6-4459-9d3c-9d866f0f4aa0" providerId="ADAL" clId="{67B24705-73CA-4207-89C5-500F8D329F07}" dt="2026-01-22T11:31:21.407" v="9" actId="478"/>
        <pc:sldMkLst>
          <pc:docMk/>
          <pc:sldMk cId="552356573" sldId="285"/>
        </pc:sldMkLst>
        <pc:spChg chg="del">
          <ac:chgData name="Rosie Bromley" userId="ceca4df2-b6a6-4459-9d3c-9d866f0f4aa0" providerId="ADAL" clId="{67B24705-73CA-4207-89C5-500F8D329F07}" dt="2026-01-22T11:31:21.407" v="9" actId="478"/>
          <ac:spMkLst>
            <pc:docMk/>
            <pc:sldMk cId="552356573" sldId="285"/>
            <ac:spMk id="2" creationId="{6ED2EEC0-3EC6-144E-7B03-F40E17EABAA6}"/>
          </ac:spMkLst>
        </pc:spChg>
        <pc:picChg chg="del">
          <ac:chgData name="Rosie Bromley" userId="ceca4df2-b6a6-4459-9d3c-9d866f0f4aa0" providerId="ADAL" clId="{67B24705-73CA-4207-89C5-500F8D329F07}" dt="2026-01-22T11:31:20.194" v="8" actId="478"/>
          <ac:picMkLst>
            <pc:docMk/>
            <pc:sldMk cId="552356573" sldId="285"/>
            <ac:picMk id="12" creationId="{7B4EA153-BFD9-7CDD-00D0-8356C6194CBE}"/>
          </ac:picMkLst>
        </pc:picChg>
      </pc:sldChg>
      <pc:sldChg chg="addSp delSp modSp mod">
        <pc:chgData name="Rosie Bromley" userId="ceca4df2-b6a6-4459-9d3c-9d866f0f4aa0" providerId="ADAL" clId="{67B24705-73CA-4207-89C5-500F8D329F07}" dt="2026-01-22T12:00:19.725" v="13" actId="478"/>
        <pc:sldMkLst>
          <pc:docMk/>
          <pc:sldMk cId="1350849943" sldId="286"/>
        </pc:sldMkLst>
        <pc:spChg chg="del">
          <ac:chgData name="Rosie Bromley" userId="ceca4df2-b6a6-4459-9d3c-9d866f0f4aa0" providerId="ADAL" clId="{67B24705-73CA-4207-89C5-500F8D329F07}" dt="2026-01-22T12:00:19.050" v="12" actId="478"/>
          <ac:spMkLst>
            <pc:docMk/>
            <pc:sldMk cId="1350849943" sldId="286"/>
            <ac:spMk id="4" creationId="{466C30CC-6AC5-056A-9264-80C1122D4F7B}"/>
          </ac:spMkLst>
        </pc:spChg>
        <pc:spChg chg="del">
          <ac:chgData name="Rosie Bromley" userId="ceca4df2-b6a6-4459-9d3c-9d866f0f4aa0" providerId="ADAL" clId="{67B24705-73CA-4207-89C5-500F8D329F07}" dt="2026-01-22T11:31:12.014" v="5" actId="478"/>
          <ac:spMkLst>
            <pc:docMk/>
            <pc:sldMk cId="1350849943" sldId="286"/>
            <ac:spMk id="6" creationId="{643DFF44-185E-27F2-A54C-95C0411ED2DD}"/>
          </ac:spMkLst>
        </pc:spChg>
        <pc:spChg chg="add mod">
          <ac:chgData name="Rosie Bromley" userId="ceca4df2-b6a6-4459-9d3c-9d866f0f4aa0" providerId="ADAL" clId="{67B24705-73CA-4207-89C5-500F8D329F07}" dt="2026-01-22T12:00:17.147" v="11"/>
          <ac:spMkLst>
            <pc:docMk/>
            <pc:sldMk cId="1350849943" sldId="286"/>
            <ac:spMk id="10" creationId="{B5A2AFC0-B2DD-64C0-07CF-F8F073499E9C}"/>
          </ac:spMkLst>
        </pc:spChg>
        <pc:picChg chg="add mod">
          <ac:chgData name="Rosie Bromley" userId="ceca4df2-b6a6-4459-9d3c-9d866f0f4aa0" providerId="ADAL" clId="{67B24705-73CA-4207-89C5-500F8D329F07}" dt="2026-01-22T12:00:17.147" v="11"/>
          <ac:picMkLst>
            <pc:docMk/>
            <pc:sldMk cId="1350849943" sldId="286"/>
            <ac:picMk id="2" creationId="{98804300-81D0-ECD5-1B98-553125F9E645}"/>
          </ac:picMkLst>
        </pc:picChg>
        <pc:picChg chg="del">
          <ac:chgData name="Rosie Bromley" userId="ceca4df2-b6a6-4459-9d3c-9d866f0f4aa0" providerId="ADAL" clId="{67B24705-73CA-4207-89C5-500F8D329F07}" dt="2026-01-22T12:00:19.725" v="13" actId="478"/>
          <ac:picMkLst>
            <pc:docMk/>
            <pc:sldMk cId="1350849943" sldId="286"/>
            <ac:picMk id="7" creationId="{A2C1BC40-8693-6326-18EB-C82A91B0B90E}"/>
          </ac:picMkLst>
        </pc:picChg>
        <pc:picChg chg="del">
          <ac:chgData name="Rosie Bromley" userId="ceca4df2-b6a6-4459-9d3c-9d866f0f4aa0" providerId="ADAL" clId="{67B24705-73CA-4207-89C5-500F8D329F07}" dt="2026-01-22T11:31:10.177" v="4" actId="478"/>
          <ac:picMkLst>
            <pc:docMk/>
            <pc:sldMk cId="1350849943" sldId="286"/>
            <ac:picMk id="8" creationId="{9EF5CBD3-68CF-491F-90FF-08DCDDC2D432}"/>
          </ac:picMkLst>
        </pc:picChg>
      </pc:sldChg>
      <pc:sldChg chg="modSp">
        <pc:chgData name="Rosie Bromley" userId="ceca4df2-b6a6-4459-9d3c-9d866f0f4aa0" providerId="ADAL" clId="{67B24705-73CA-4207-89C5-500F8D329F07}" dt="2026-01-22T11:40:39.150" v="10"/>
        <pc:sldMkLst>
          <pc:docMk/>
          <pc:sldMk cId="4291700560" sldId="291"/>
        </pc:sldMkLst>
        <pc:spChg chg="mod">
          <ac:chgData name="Rosie Bromley" userId="ceca4df2-b6a6-4459-9d3c-9d866f0f4aa0" providerId="ADAL" clId="{67B24705-73CA-4207-89C5-500F8D329F07}" dt="2026-01-22T11:40:39.150" v="10"/>
          <ac:spMkLst>
            <pc:docMk/>
            <pc:sldMk cId="4291700560" sldId="291"/>
            <ac:spMk id="9" creationId="{6853AAF0-25D4-EF39-48AC-3B4983C5FF2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3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9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94.png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95.png"/><Relationship Id="rId4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5" Type="http://schemas.openxmlformats.org/officeDocument/2006/relationships/image" Target="../media/image97.png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5" Type="http://schemas.openxmlformats.org/officeDocument/2006/relationships/image" Target="../media/image97.png"/><Relationship Id="rId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white square&#10;&#10;AI-generated content may be incorrect.">
            <a:extLst>
              <a:ext uri="{FF2B5EF4-FFF2-40B4-BE49-F238E27FC236}">
                <a16:creationId xmlns:a16="http://schemas.microsoft.com/office/drawing/2014/main" id="{41D4CF90-533B-F5A4-08CA-7E4B053576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400157AA-A8F2-7016-955C-9BED2D6FC2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pic>
        <p:nvPicPr>
          <p:cNvPr id="3" name="Picture 2" descr="A computer chip with yellow and purple lines&#10;&#10;AI-generated content may be incorrect.">
            <a:extLst>
              <a:ext uri="{FF2B5EF4-FFF2-40B4-BE49-F238E27FC236}">
                <a16:creationId xmlns:a16="http://schemas.microsoft.com/office/drawing/2014/main" id="{C0F2AA48-218D-DEC6-C069-99D635F6BE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A383-F3EE-5612-B68B-7760330A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8A10F-E427-98E9-7BDB-4B46EB941D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0F6CD2-7C11-17F4-5BDA-47BBBF67A8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7084" y="759417"/>
            <a:ext cx="4633993" cy="4138047"/>
          </a:xfrm>
          <a:prstGeom prst="rect">
            <a:avLst/>
          </a:prstGeom>
        </p:spPr>
      </p:pic>
      <p:pic>
        <p:nvPicPr>
          <p:cNvPr id="7" name="Picture 6" descr="A black screen with a play button&#10;&#10;AI-generated content may be incorrect.">
            <a:extLst>
              <a:ext uri="{FF2B5EF4-FFF2-40B4-BE49-F238E27FC236}">
                <a16:creationId xmlns:a16="http://schemas.microsoft.com/office/drawing/2014/main" id="{4F509830-E561-648A-9813-87228AD6CD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0040" y="1286359"/>
            <a:ext cx="3766089" cy="2340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59BAA7-01FD-D9B7-57CB-15757C21FB5F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ghlórchúntóir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réamhbhlaiseadh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</a:p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chasadh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scannán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fheiceáil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970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BB36D-0766-933C-29ED-1EA6BC2F3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5F8A2-AD32-8AC2-FF23-99178468DA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" y="1846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4FFCA1C3-A9E8-CFFC-9225-CE37C4086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7736" y="1007390"/>
            <a:ext cx="3378630" cy="2991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9C608D-8393-C8CD-37A1-46ED1AF08DE6}"/>
              </a:ext>
            </a:extLst>
          </p:cNvPr>
          <p:cNvSpPr txBox="1"/>
          <p:nvPr/>
        </p:nvSpPr>
        <p:spPr>
          <a:xfrm>
            <a:off x="0" y="5574623"/>
            <a:ext cx="12191999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heagar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cruth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amaideach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air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</a:t>
            </a:r>
          </a:p>
          <a:p>
            <a:pPr algn="ctr"/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phostáil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chomhrá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805FFE2-9F70-9209-46E8-8121E356D952}"/>
              </a:ext>
            </a:extLst>
          </p:cNvPr>
          <p:cNvGrpSpPr/>
          <p:nvPr/>
        </p:nvGrpSpPr>
        <p:grpSpPr>
          <a:xfrm>
            <a:off x="7284202" y="3146156"/>
            <a:ext cx="2549085" cy="1534332"/>
            <a:chOff x="7284202" y="3146156"/>
            <a:chExt cx="2549085" cy="1534332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8ECE3771-8C8A-37AE-AF05-1D9BE5730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4202" y="3146156"/>
              <a:ext cx="1907627" cy="1534332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B2A3C93-5EEA-2BF7-1542-5535AEB52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191829" y="3176636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29500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A46A6-15A4-08AF-7892-055201891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white border&#10;&#10;AI-generated content may be incorrect.">
            <a:extLst>
              <a:ext uri="{FF2B5EF4-FFF2-40B4-BE49-F238E27FC236}">
                <a16:creationId xmlns:a16="http://schemas.microsoft.com/office/drawing/2014/main" id="{FA9B2EA8-3C64-B079-5D8C-F431E16175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87FF8C5A-566D-ADE2-608D-6FE5366764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246" y="495946"/>
            <a:ext cx="2495229" cy="15653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BBE58-0D75-C33B-E2DA-FD2192BE0EF7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choinne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comórtas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deartha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curtha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bun ag an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scoil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s’agat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64EA5F-199C-3377-7C0D-B2E4042F7272}"/>
              </a:ext>
            </a:extLst>
          </p:cNvPr>
          <p:cNvGrpSpPr/>
          <p:nvPr/>
        </p:nvGrpSpPr>
        <p:grpSpPr>
          <a:xfrm>
            <a:off x="4695987" y="2061274"/>
            <a:ext cx="5217247" cy="3115159"/>
            <a:chOff x="4695987" y="2061274"/>
            <a:chExt cx="5217247" cy="3115159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5E9DDE26-1A87-A99A-1F63-C4B11BA49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95987" y="2061274"/>
              <a:ext cx="4575790" cy="3115159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54BEB644-8200-B4F3-2791-6CF64DA9E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1776" y="2122234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7758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91CB6-207C-E259-5916-1D39E4BF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8BE85D-AFCD-EB8F-191A-A0ADBBB11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B6A668D7-B2FC-D560-4D10-6EFD40E0D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pic>
        <p:nvPicPr>
          <p:cNvPr id="8" name="Picture 7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7824C0DB-E9A2-5667-0069-1B5BF3FA1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2549" y="3138305"/>
            <a:ext cx="635788" cy="985639"/>
          </a:xfrm>
          <a:prstGeom prst="rect">
            <a:avLst/>
          </a:prstGeom>
        </p:spPr>
      </p:pic>
      <p:pic>
        <p:nvPicPr>
          <p:cNvPr id="9" name="Picture 8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CCC90378-7CE6-52D4-3680-A05C3AC336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4125204"/>
            <a:ext cx="364840" cy="982913"/>
          </a:xfrm>
          <a:prstGeom prst="rect">
            <a:avLst/>
          </a:prstGeom>
        </p:spPr>
      </p:pic>
      <p:pic>
        <p:nvPicPr>
          <p:cNvPr id="10" name="Picture 9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57F5DCAE-C91C-A16A-F7DC-E44A932937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2499122"/>
            <a:ext cx="1404962" cy="1077444"/>
          </a:xfrm>
          <a:prstGeom prst="rect">
            <a:avLst/>
          </a:prstGeom>
        </p:spPr>
      </p:pic>
      <p:pic>
        <p:nvPicPr>
          <p:cNvPr id="11" name="Picture 10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AD6E141D-20F8-7C88-DD4D-08369B2A0B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0532" y="1739981"/>
            <a:ext cx="805605" cy="1077443"/>
          </a:xfrm>
          <a:prstGeom prst="rect">
            <a:avLst/>
          </a:prstGeom>
        </p:spPr>
      </p:pic>
      <p:pic>
        <p:nvPicPr>
          <p:cNvPr id="12" name="Picture 11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342B93D4-6EA4-246C-D4F2-982BF6672C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930646"/>
            <a:ext cx="788126" cy="886778"/>
          </a:xfrm>
          <a:prstGeom prst="rect">
            <a:avLst/>
          </a:prstGeom>
        </p:spPr>
      </p:pic>
      <p:pic>
        <p:nvPicPr>
          <p:cNvPr id="13" name="Picture 12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77BE9537-B408-3F44-E1E8-C412CF74C2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1954" y="1831786"/>
            <a:ext cx="1306286" cy="985638"/>
          </a:xfrm>
          <a:prstGeom prst="rect">
            <a:avLst/>
          </a:prstGeom>
        </p:spPr>
      </p:pic>
      <p:pic>
        <p:nvPicPr>
          <p:cNvPr id="14" name="Picture 13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B86CB855-6206-D57E-A1CD-642B9E8E865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62" y="3348574"/>
            <a:ext cx="431012" cy="985638"/>
          </a:xfrm>
          <a:prstGeom prst="rect">
            <a:avLst/>
          </a:prstGeom>
        </p:spPr>
      </p:pic>
      <p:pic>
        <p:nvPicPr>
          <p:cNvPr id="15" name="Picture 14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B786CFC4-463C-0AD8-993D-F4AEF20432A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948" y="2817424"/>
            <a:ext cx="1112517" cy="985637"/>
          </a:xfrm>
          <a:prstGeom prst="rect">
            <a:avLst/>
          </a:prstGeom>
        </p:spPr>
      </p:pic>
      <p:pic>
        <p:nvPicPr>
          <p:cNvPr id="16" name="Picture 15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C4F07166-E53E-66FD-1AD6-72305ECB4FA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57954" y="4125205"/>
            <a:ext cx="903512" cy="9856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3901C6-B2D3-1A49-FBF9-05A1B6FCCFA7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píosa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ceoil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9278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6C271-B6D5-809C-FB5B-ACBAA6B62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4C559-D39E-A5BD-A84A-F5AA99AF6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42BA0137-770F-4A08-27F3-22822E6224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8" y="836908"/>
            <a:ext cx="2505561" cy="1565329"/>
          </a:xfrm>
          <a:prstGeom prst="rect">
            <a:avLst/>
          </a:prstGeom>
        </p:spPr>
      </p:pic>
      <p:pic>
        <p:nvPicPr>
          <p:cNvPr id="7" name="Picture 6" descr="A screenshot of a game&#10;&#10;AI-generated content may be incorrect.">
            <a:extLst>
              <a:ext uri="{FF2B5EF4-FFF2-40B4-BE49-F238E27FC236}">
                <a16:creationId xmlns:a16="http://schemas.microsoft.com/office/drawing/2014/main" id="{A6BD7C41-38EA-45CB-ADEE-B8E747DBB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3270142"/>
            <a:ext cx="2500395" cy="1565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88FC85-2344-5891-537F-15C348AC4170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carachtar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charachtar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01ADC-CEE8-3525-D1D7-73A565417A10}"/>
              </a:ext>
            </a:extLst>
          </p:cNvPr>
          <p:cNvGrpSpPr/>
          <p:nvPr/>
        </p:nvGrpSpPr>
        <p:grpSpPr>
          <a:xfrm>
            <a:off x="7392692" y="1580829"/>
            <a:ext cx="2523255" cy="1565328"/>
            <a:chOff x="7392692" y="1580829"/>
            <a:chExt cx="2523255" cy="1565328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761F9C74-363F-BA67-4A7B-32CEF550D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92692" y="1580829"/>
              <a:ext cx="1881797" cy="1565328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ED3244F1-C625-BF7E-FDAD-3C8D0ED92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4489" y="1630681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511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4523B-0A54-094E-4131-F4A4E25D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object with a white spot&#10;&#10;AI-generated content may be incorrect.">
            <a:extLst>
              <a:ext uri="{FF2B5EF4-FFF2-40B4-BE49-F238E27FC236}">
                <a16:creationId xmlns:a16="http://schemas.microsoft.com/office/drawing/2014/main" id="{996B8681-7312-BFB2-D4E2-8E4A882DEF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computer screen shot of a computer chip&#10;&#10;AI-generated content may be incorrect.">
            <a:extLst>
              <a:ext uri="{FF2B5EF4-FFF2-40B4-BE49-F238E27FC236}">
                <a16:creationId xmlns:a16="http://schemas.microsoft.com/office/drawing/2014/main" id="{0C4201CC-EDD7-7DBF-C30C-18BAE72D5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 descr="A black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E154DC5-62DA-A0F2-2799-73087001ED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6168B0-2942-AE66-FA71-704B2B85D3CA}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Freagairtí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mhí-úsáidí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</a:t>
            </a:r>
            <a:endParaRPr lang="en-GB" sz="3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9924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430CC-24FD-06D8-983E-03F35F0F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04C64-25C8-8B8F-F720-DA92C2023E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18E4043D-4E6D-8999-C66A-E7345E07BC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2339" y="1348353"/>
            <a:ext cx="1522800" cy="1774556"/>
          </a:xfrm>
          <a:prstGeom prst="rect">
            <a:avLst/>
          </a:prstGeom>
        </p:spPr>
      </p:pic>
      <p:pic>
        <p:nvPicPr>
          <p:cNvPr id="8" name="Picture 7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6C84D53B-8DEB-DD73-9F7C-A476DF58CA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366" y="697424"/>
            <a:ext cx="2402238" cy="2425484"/>
          </a:xfrm>
          <a:prstGeom prst="rect">
            <a:avLst/>
          </a:prstGeom>
        </p:spPr>
      </p:pic>
      <p:pic>
        <p:nvPicPr>
          <p:cNvPr id="9" name="Picture 8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34ED8621-14BD-6010-FAA5-89B8ABFC4E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9769" y="3735092"/>
            <a:ext cx="2712203" cy="1844298"/>
          </a:xfrm>
          <a:prstGeom prst="rect">
            <a:avLst/>
          </a:prstGeom>
        </p:spPr>
      </p:pic>
      <p:pic>
        <p:nvPicPr>
          <p:cNvPr id="11" name="Picture 10" descr="A clock and a small blue object&#10;&#10;AI-generated content may be incorrect.">
            <a:extLst>
              <a:ext uri="{FF2B5EF4-FFF2-40B4-BE49-F238E27FC236}">
                <a16:creationId xmlns:a16="http://schemas.microsoft.com/office/drawing/2014/main" id="{C87A795E-C2B7-3732-1097-B89874D39C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91505" y="511444"/>
            <a:ext cx="1928156" cy="2076772"/>
          </a:xfrm>
          <a:prstGeom prst="rect">
            <a:avLst/>
          </a:prstGeom>
        </p:spPr>
      </p:pic>
      <p:pic>
        <p:nvPicPr>
          <p:cNvPr id="12" name="Picture 11" descr="A clock and a small blue object&#10;&#10;AI-generated content may be incorrect.">
            <a:extLst>
              <a:ext uri="{FF2B5EF4-FFF2-40B4-BE49-F238E27FC236}">
                <a16:creationId xmlns:a16="http://schemas.microsoft.com/office/drawing/2014/main" id="{98D822ED-62B4-EDAC-71B0-E3DFE8933D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231" y="2588216"/>
            <a:ext cx="3332135" cy="375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01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399B0-4992-902C-B23E-53B83BAA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9BC47D-C8BB-46C2-F71A-2934C71004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DB5C47-A3A4-6A58-F373-8FFD2362C9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461" y="2138766"/>
            <a:ext cx="11515241" cy="3394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910FD-0559-68D8-DE07-66B9FFD68F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5057" y="371959"/>
            <a:ext cx="4091553" cy="1611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183583-DE5D-7AFE-6FA9-245F26FBE740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fásta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iontaofa</a:t>
            </a:r>
            <a:endParaRPr lang="en-GB" sz="253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scairt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Childline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0800 11 11 </a:t>
            </a:r>
          </a:p>
        </p:txBody>
      </p:sp>
    </p:spTree>
    <p:extLst>
      <p:ext uri="{BB962C8B-B14F-4D97-AF65-F5344CB8AC3E}">
        <p14:creationId xmlns:p14="http://schemas.microsoft.com/office/powerpoint/2010/main" val="1104303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97C6-3658-6BCB-2C2F-006415569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1FE494-28FA-5AD2-D8CE-19079D774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D3B44B-BAA7-8712-C7CC-154AF8575322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Tuairisciú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endParaRPr lang="en-GB" sz="253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BF61B404-F17D-D5D6-69D4-C565B48AF8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2056" y="1752600"/>
            <a:ext cx="6466115" cy="2144486"/>
          </a:xfrm>
          <a:prstGeom prst="rect">
            <a:avLst/>
          </a:prstGeom>
        </p:spPr>
      </p:pic>
      <p:pic>
        <p:nvPicPr>
          <p:cNvPr id="7" name="Picture 6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77ECC288-60E5-AF11-FE68-B4DF4D637E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55629" y="522514"/>
            <a:ext cx="1959428" cy="1709057"/>
          </a:xfrm>
          <a:prstGeom prst="rect">
            <a:avLst/>
          </a:prstGeom>
        </p:spPr>
      </p:pic>
      <p:pic>
        <p:nvPicPr>
          <p:cNvPr id="8" name="Picture 7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38DEDD64-A399-E310-F37B-E7D29CA6B0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944" y="3156857"/>
            <a:ext cx="1992085" cy="174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07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2B154-29A9-95FC-33C4-A28B88F5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E97163-B5F0-C6B2-3B45-921BDD1B8A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10DE32-A253-9632-37F0-5C807F10CED7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Tacaíocht</a:t>
            </a:r>
            <a:r>
              <a:rPr lang="en-GB" sz="25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íospartach</a:t>
            </a:r>
            <a:endParaRPr lang="en-GB" sz="253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16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876F73CB-FDD5-E499-00EC-8E407F6DF5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1343" y="2917371"/>
            <a:ext cx="4234543" cy="2220686"/>
          </a:xfrm>
          <a:prstGeom prst="rect">
            <a:avLst/>
          </a:prstGeom>
        </p:spPr>
      </p:pic>
      <p:pic>
        <p:nvPicPr>
          <p:cNvPr id="18" name="Picture 17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3817F72A-1BC5-1742-6AB8-92899EBB08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3085" y="2645229"/>
            <a:ext cx="4463143" cy="2220685"/>
          </a:xfrm>
          <a:prstGeom prst="rect">
            <a:avLst/>
          </a:prstGeom>
        </p:spPr>
      </p:pic>
      <p:pic>
        <p:nvPicPr>
          <p:cNvPr id="19" name="Picture 18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BD78D58E-C3C2-1BCD-EC6B-111DFBEB3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21429" y="511629"/>
            <a:ext cx="6705600" cy="22206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314708-7D37-232C-F5DC-2333E0713AF3}"/>
              </a:ext>
            </a:extLst>
          </p:cNvPr>
          <p:cNvSpPr txBox="1"/>
          <p:nvPr/>
        </p:nvSpPr>
        <p:spPr>
          <a:xfrm>
            <a:off x="3101386" y="913838"/>
            <a:ext cx="63365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inseoidh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muid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dhuine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fhásta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chéile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054407-DA73-3BBA-DA3B-8B510E3D03DC}"/>
              </a:ext>
            </a:extLst>
          </p:cNvPr>
          <p:cNvSpPr txBox="1"/>
          <p:nvPr/>
        </p:nvSpPr>
        <p:spPr>
          <a:xfrm>
            <a:off x="1921294" y="3313836"/>
            <a:ext cx="35034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F3AFF4-0877-B6D3-2AAD-81D293EAAE4A}"/>
              </a:ext>
            </a:extLst>
          </p:cNvPr>
          <p:cNvSpPr txBox="1"/>
          <p:nvPr/>
        </p:nvSpPr>
        <p:spPr>
          <a:xfrm>
            <a:off x="6612971" y="2991983"/>
            <a:ext cx="36577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caint</a:t>
            </a:r>
            <a:r>
              <a:rPr lang="en-GB" sz="33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9482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3B498-92EF-9CD1-CA76-75824B35B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white background&#10;&#10;AI-generated content may be incorrect.">
            <a:extLst>
              <a:ext uri="{FF2B5EF4-FFF2-40B4-BE49-F238E27FC236}">
                <a16:creationId xmlns:a16="http://schemas.microsoft.com/office/drawing/2014/main" id="{5C4070A8-038C-7DB5-3393-71E168832D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ECEAE-C019-467B-A34D-48CC2A121E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B6AAC3-8797-943B-F024-08385EBC56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8D65A2-357A-807C-802D-27D65F30DBC6}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3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30815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AFE83-665A-0A7F-B93E-FCEBCF97B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00EE32-9AC0-5287-FCAE-CF0BCD080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275446-9E37-FF85-165C-95132F409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D66AE3-893D-92ED-ABB7-922844DA84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B146CD-014E-A1E0-E375-89012CF383F9}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</a:t>
            </a:r>
            <a:endParaRPr lang="en-GB" sz="3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19149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D05DA-9A45-28BB-A29C-4502548E6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74DD9-72D7-0AD6-F846-1B23CA834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19BE63-0106-651E-9EB2-ED7E35BDE7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1BDCA-036E-63B3-18E4-1D007A9DF0F5}"/>
              </a:ext>
            </a:extLst>
          </p:cNvPr>
          <p:cNvSpPr txBox="1"/>
          <p:nvPr/>
        </p:nvSpPr>
        <p:spPr>
          <a:xfrm>
            <a:off x="5495925" y="2115630"/>
            <a:ext cx="5182406" cy="317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gcomhrá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Roinneadh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díom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Baineadh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shaoithiúil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uilig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gáire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fúm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cur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isteach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cheart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3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213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E0DA8-9944-F430-128E-0BC43C410419}"/>
              </a:ext>
            </a:extLst>
          </p:cNvPr>
          <p:cNvSpPr txBox="1"/>
          <p:nvPr/>
        </p:nvSpPr>
        <p:spPr>
          <a:xfrm>
            <a:off x="5495925" y="1404948"/>
            <a:ext cx="3349083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</a:t>
            </a:r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</a:t>
            </a:r>
          </a:p>
        </p:txBody>
      </p:sp>
    </p:spTree>
    <p:extLst>
      <p:ext uri="{BB962C8B-B14F-4D97-AF65-F5344CB8AC3E}">
        <p14:creationId xmlns:p14="http://schemas.microsoft.com/office/powerpoint/2010/main" val="350628373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54C3-1A55-2AFF-1398-F08D59C2F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6937EF-E969-C807-4585-A7EEE1A69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59BA4-9588-505C-031C-9D882B2B25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A98F7-1471-C32E-0DCD-D16F3A350CDF}"/>
              </a:ext>
            </a:extLst>
          </p:cNvPr>
          <p:cNvSpPr txBox="1"/>
          <p:nvPr/>
        </p:nvSpPr>
        <p:spPr>
          <a:xfrm>
            <a:off x="5495924" y="1404948"/>
            <a:ext cx="5041447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279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comhairle</a:t>
            </a:r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279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Pip?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396DBE-DDD0-B52D-4F81-0F7B4480C4CC}"/>
              </a:ext>
            </a:extLst>
          </p:cNvPr>
          <p:cNvGrpSpPr/>
          <p:nvPr/>
        </p:nvGrpSpPr>
        <p:grpSpPr>
          <a:xfrm>
            <a:off x="4441370" y="3038675"/>
            <a:ext cx="3482203" cy="1463348"/>
            <a:chOff x="4441370" y="3038675"/>
            <a:chExt cx="3482203" cy="1463348"/>
          </a:xfrm>
        </p:grpSpPr>
        <p:pic>
          <p:nvPicPr>
            <p:cNvPr id="12" name="Picture 11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6F3C41DD-BC45-430D-45A8-E4A5B73F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41370" y="3038675"/>
              <a:ext cx="3482203" cy="146334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DA5CB7-9ACA-3AFB-19C8-819B0A0239BF}"/>
                </a:ext>
              </a:extLst>
            </p:cNvPr>
            <p:cNvSpPr txBox="1"/>
            <p:nvPr/>
          </p:nvSpPr>
          <p:spPr>
            <a:xfrm>
              <a:off x="4709840" y="3322132"/>
              <a:ext cx="3013261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buartha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bhfuil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tú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mothú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F17EAB4-E7A3-1572-9FC7-1AE80E6DB040}"/>
              </a:ext>
            </a:extLst>
          </p:cNvPr>
          <p:cNvGrpSpPr/>
          <p:nvPr/>
        </p:nvGrpSpPr>
        <p:grpSpPr>
          <a:xfrm>
            <a:off x="8069622" y="2754086"/>
            <a:ext cx="3013262" cy="1458685"/>
            <a:chOff x="8069622" y="2754086"/>
            <a:chExt cx="3013262" cy="1458685"/>
          </a:xfrm>
        </p:grpSpPr>
        <p:pic>
          <p:nvPicPr>
            <p:cNvPr id="15" name="Picture 14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FCEAE435-AD2C-190E-4786-91271F815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69622" y="2754086"/>
              <a:ext cx="3013262" cy="145868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5F0FA-60E9-40C0-B7A2-4DA2968A35BE}"/>
                </a:ext>
              </a:extLst>
            </p:cNvPr>
            <p:cNvSpPr txBox="1"/>
            <p:nvPr/>
          </p:nvSpPr>
          <p:spPr>
            <a:xfrm>
              <a:off x="8334008" y="3008625"/>
              <a:ext cx="2682335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Níl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sé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do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dhaoine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062CB65-1958-E55F-D244-4FCE70F55998}"/>
              </a:ext>
            </a:extLst>
          </p:cNvPr>
          <p:cNvGrpSpPr/>
          <p:nvPr/>
        </p:nvGrpSpPr>
        <p:grpSpPr>
          <a:xfrm>
            <a:off x="7990114" y="4354286"/>
            <a:ext cx="4005944" cy="1458685"/>
            <a:chOff x="7990114" y="4354286"/>
            <a:chExt cx="4005944" cy="1458685"/>
          </a:xfrm>
        </p:grpSpPr>
        <p:pic>
          <p:nvPicPr>
            <p:cNvPr id="20" name="Picture 19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89355404-8B20-4C62-8D58-657BDEF41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90114" y="4354286"/>
              <a:ext cx="4005944" cy="145868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5441C1-E809-D348-0895-3A8EA2AA8219}"/>
                </a:ext>
              </a:extLst>
            </p:cNvPr>
            <p:cNvSpPr txBox="1"/>
            <p:nvPr/>
          </p:nvSpPr>
          <p:spPr>
            <a:xfrm>
              <a:off x="8239423" y="4591391"/>
              <a:ext cx="3667557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duine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fásta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iontaofa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mar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shampla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1502C1C-D58B-474A-7FEA-2CC2265D32A4}"/>
              </a:ext>
            </a:extLst>
          </p:cNvPr>
          <p:cNvGrpSpPr/>
          <p:nvPr/>
        </p:nvGrpSpPr>
        <p:grpSpPr>
          <a:xfrm>
            <a:off x="5921829" y="4502023"/>
            <a:ext cx="1872343" cy="1463348"/>
            <a:chOff x="5921829" y="4502023"/>
            <a:chExt cx="1872343" cy="1463348"/>
          </a:xfrm>
        </p:grpSpPr>
        <p:pic>
          <p:nvPicPr>
            <p:cNvPr id="21" name="Picture 20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EF528799-B47B-0917-3342-CA3C3BC87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21829" y="4502023"/>
              <a:ext cx="1872343" cy="146334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63AFFD-C502-FF45-6BAD-080631FFF609}"/>
                </a:ext>
              </a:extLst>
            </p:cNvPr>
            <p:cNvSpPr txBox="1"/>
            <p:nvPr/>
          </p:nvSpPr>
          <p:spPr>
            <a:xfrm>
              <a:off x="6140223" y="4704601"/>
              <a:ext cx="1604650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cheart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duit</a:t>
              </a:r>
              <a:r>
                <a:rPr lang="en-GB" sz="213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999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E0666-06F8-4201-796E-2F3E244E1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245B7A-65DB-BC68-3BB9-AE7E259CAB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white rectangle with yellow dots and blue lines&#10;&#10;AI-generated content may be incorrect.">
            <a:extLst>
              <a:ext uri="{FF2B5EF4-FFF2-40B4-BE49-F238E27FC236}">
                <a16:creationId xmlns:a16="http://schemas.microsoft.com/office/drawing/2014/main" id="{EAD0E4BD-8637-896A-9933-6EB6276557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A2415-FD2C-B12F-792B-0F9281B731F0}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 </a:t>
            </a:r>
            <a:r>
              <a:rPr lang="en-GB" sz="360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3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  <a:endParaRPr lang="en-GB" sz="36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492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19D4-4829-465E-A9A2-20175F555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36534B-492F-E6C5-D6F0-035508B1A0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2E7B95-78F6-E08D-28F0-DF20AF8BAE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4800" y="1161588"/>
            <a:ext cx="641458" cy="60625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413704B-5D03-0F01-8BE3-A82CD1114854}"/>
              </a:ext>
            </a:extLst>
          </p:cNvPr>
          <p:cNvGrpSpPr/>
          <p:nvPr/>
        </p:nvGrpSpPr>
        <p:grpSpPr>
          <a:xfrm>
            <a:off x="7162800" y="325464"/>
            <a:ext cx="3871994" cy="836125"/>
            <a:chOff x="7162800" y="325464"/>
            <a:chExt cx="3871994" cy="836125"/>
          </a:xfrm>
        </p:grpSpPr>
        <p:pic>
          <p:nvPicPr>
            <p:cNvPr id="4" name="Picture 3" descr="A black background with a yellow line&#10;&#10;AI-generated content may be incorrect.">
              <a:extLst>
                <a:ext uri="{FF2B5EF4-FFF2-40B4-BE49-F238E27FC236}">
                  <a16:creationId xmlns:a16="http://schemas.microsoft.com/office/drawing/2014/main" id="{192B92F5-21EB-A25F-93FA-A76BBDB15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62800" y="325464"/>
              <a:ext cx="3871994" cy="83612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01D086-083C-3F98-38CE-531901E5E0FE}"/>
                </a:ext>
              </a:extLst>
            </p:cNvPr>
            <p:cNvSpPr txBox="1"/>
            <p:nvPr/>
          </p:nvSpPr>
          <p:spPr>
            <a:xfrm>
              <a:off x="7336972" y="546568"/>
              <a:ext cx="3607202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Cad is bota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ann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AADE804-CCE1-C177-B1F1-D9B6BEC43956}"/>
              </a:ext>
            </a:extLst>
          </p:cNvPr>
          <p:cNvSpPr txBox="1"/>
          <p:nvPr/>
        </p:nvSpPr>
        <p:spPr>
          <a:xfrm>
            <a:off x="2216258" y="1129309"/>
            <a:ext cx="8085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bota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ríomhchlár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DC53C7-4F6F-1ADE-4EFF-E5BB78ECE181}"/>
              </a:ext>
            </a:extLst>
          </p:cNvPr>
          <p:cNvSpPr txBox="1"/>
          <p:nvPr/>
        </p:nvSpPr>
        <p:spPr>
          <a:xfrm>
            <a:off x="2216258" y="151538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intleacht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shaorga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freagraí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dhóigh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dírithe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ort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5F3945-F56E-85FA-1C0F-DF5768CFBECB}"/>
              </a:ext>
            </a:extLst>
          </p:cNvPr>
          <p:cNvSpPr txBox="1"/>
          <p:nvPr/>
        </p:nvSpPr>
        <p:spPr>
          <a:xfrm>
            <a:off x="2216258" y="220626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Thiocfadh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theacht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bhotaí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áiteanna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éagsúla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leithéidí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aipeanna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cluichí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suíomhanna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idirlín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F25E03-BDD2-97BC-C99F-A7840AA2BB27}"/>
              </a:ext>
            </a:extLst>
          </p:cNvPr>
          <p:cNvSpPr txBox="1"/>
          <p:nvPr/>
        </p:nvSpPr>
        <p:spPr>
          <a:xfrm>
            <a:off x="2216258" y="290730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freagraí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dhóigh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réalaíoch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cheapfá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6DFBB4-2829-FFED-693E-8B504FD2AF0F}"/>
              </a:ext>
            </a:extLst>
          </p:cNvPr>
          <p:cNvSpPr txBox="1"/>
          <p:nvPr/>
        </p:nvSpPr>
        <p:spPr>
          <a:xfrm>
            <a:off x="2216258" y="3608349"/>
            <a:ext cx="8085982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Féadann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dealramh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pearsantacht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go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gcuimhníonn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phléigh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sibh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roimhe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709AFE-26AF-4368-E378-6E856B30EFB7}"/>
              </a:ext>
            </a:extLst>
          </p:cNvPr>
          <p:cNvSpPr txBox="1"/>
          <p:nvPr/>
        </p:nvSpPr>
        <p:spPr>
          <a:xfrm>
            <a:off x="2216258" y="4604029"/>
            <a:ext cx="8085982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phearsanú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go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mbíonn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iompraíocht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Is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mhothú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iad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aithne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agat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orthu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ach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ach an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deartha</a:t>
            </a:r>
            <a:r>
              <a:rPr lang="en-GB" sz="19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9381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32CA4-E7FF-7849-4285-758D46E1A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1527DF-5FE4-0604-C8A2-233203324D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 descr="A group of people in a row&#10;&#10;AI-generated content may be incorrect.">
            <a:extLst>
              <a:ext uri="{FF2B5EF4-FFF2-40B4-BE49-F238E27FC236}">
                <a16:creationId xmlns:a16="http://schemas.microsoft.com/office/drawing/2014/main" id="{8BAFEAB4-4B78-8C4C-406E-C41A00AA0A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394" y="3580108"/>
            <a:ext cx="1875296" cy="2619214"/>
          </a:xfrm>
          <a:prstGeom prst="rect">
            <a:avLst/>
          </a:prstGeom>
        </p:spPr>
      </p:pic>
      <p:pic>
        <p:nvPicPr>
          <p:cNvPr id="9" name="Picture 8" descr="A group of people in a row&#10;&#10;AI-generated content may be incorrect.">
            <a:extLst>
              <a:ext uri="{FF2B5EF4-FFF2-40B4-BE49-F238E27FC236}">
                <a16:creationId xmlns:a16="http://schemas.microsoft.com/office/drawing/2014/main" id="{F8E40AF8-4DF3-E65A-46FC-198DB5107A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2169" y="3580108"/>
            <a:ext cx="2030279" cy="2619214"/>
          </a:xfrm>
          <a:prstGeom prst="rect">
            <a:avLst/>
          </a:prstGeom>
        </p:spPr>
      </p:pic>
      <p:pic>
        <p:nvPicPr>
          <p:cNvPr id="10" name="Picture 9" descr="A group of people in a row&#10;&#10;AI-generated content may be incorrect.">
            <a:extLst>
              <a:ext uri="{FF2B5EF4-FFF2-40B4-BE49-F238E27FC236}">
                <a16:creationId xmlns:a16="http://schemas.microsoft.com/office/drawing/2014/main" id="{7A253712-C7FE-4F3D-3BC0-14B0C72201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2448" y="3580108"/>
            <a:ext cx="2200759" cy="2619214"/>
          </a:xfrm>
          <a:prstGeom prst="rect">
            <a:avLst/>
          </a:prstGeom>
        </p:spPr>
      </p:pic>
      <p:pic>
        <p:nvPicPr>
          <p:cNvPr id="11" name="Picture 10" descr="A group of people in a row&#10;&#10;AI-generated content may be incorrect.">
            <a:extLst>
              <a:ext uri="{FF2B5EF4-FFF2-40B4-BE49-F238E27FC236}">
                <a16:creationId xmlns:a16="http://schemas.microsoft.com/office/drawing/2014/main" id="{AAF30EB0-C2CA-2AF0-F7E4-2F23AC475A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3207" y="3580108"/>
            <a:ext cx="2200759" cy="2619214"/>
          </a:xfrm>
          <a:prstGeom prst="rect">
            <a:avLst/>
          </a:prstGeom>
        </p:spPr>
      </p:pic>
      <p:pic>
        <p:nvPicPr>
          <p:cNvPr id="12" name="Picture 11" descr="A group of people in a row&#10;&#10;AI-generated content may be incorrect.">
            <a:extLst>
              <a:ext uri="{FF2B5EF4-FFF2-40B4-BE49-F238E27FC236}">
                <a16:creationId xmlns:a16="http://schemas.microsoft.com/office/drawing/2014/main" id="{217B6613-B51B-B0B0-A1C1-851187D6C2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53966" y="3580108"/>
            <a:ext cx="1844298" cy="26192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77C3851-F7D8-C8FB-9852-49DFC7A9B75E}"/>
              </a:ext>
            </a:extLst>
          </p:cNvPr>
          <p:cNvSpPr txBox="1"/>
          <p:nvPr/>
        </p:nvSpPr>
        <p:spPr>
          <a:xfrm>
            <a:off x="-1121" y="729769"/>
            <a:ext cx="12194242" cy="74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cúiseanna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éagsúla</a:t>
            </a:r>
            <a:endParaRPr lang="en-GB" sz="211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77E2F7-12BF-9789-95BC-A1918B99CCF8}"/>
              </a:ext>
            </a:extLst>
          </p:cNvPr>
          <p:cNvGrpSpPr/>
          <p:nvPr/>
        </p:nvGrpSpPr>
        <p:grpSpPr>
          <a:xfrm>
            <a:off x="2463800" y="1368586"/>
            <a:ext cx="2637920" cy="2619214"/>
            <a:chOff x="2463800" y="1368586"/>
            <a:chExt cx="2637920" cy="2619214"/>
          </a:xfrm>
        </p:grpSpPr>
        <p:pic>
          <p:nvPicPr>
            <p:cNvPr id="17" name="Picture 16" descr="A pair of white rectangular speech bubbles&#10;&#10;AI-generated content may be incorrect.">
              <a:extLst>
                <a:ext uri="{FF2B5EF4-FFF2-40B4-BE49-F238E27FC236}">
                  <a16:creationId xmlns:a16="http://schemas.microsoft.com/office/drawing/2014/main" id="{2F595277-E4F5-1419-C91E-9AE42AFBD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63800" y="1368586"/>
              <a:ext cx="2637920" cy="2619214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5220323-7AF0-16AE-CEBD-D0A7642450BA}"/>
                </a:ext>
              </a:extLst>
            </p:cNvPr>
            <p:cNvSpPr txBox="1"/>
            <p:nvPr/>
          </p:nvSpPr>
          <p:spPr>
            <a:xfrm>
              <a:off x="2580168" y="1692998"/>
              <a:ext cx="2426468" cy="180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dtaobh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den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leabhar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ansa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liom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agus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mhol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sé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roinnt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leabhair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mbeadh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suim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iontu</a:t>
              </a:r>
              <a:endParaRPr lang="en-GB" sz="159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6C9F82-A38F-0BEE-1128-8C6A512CC6D4}"/>
              </a:ext>
            </a:extLst>
          </p:cNvPr>
          <p:cNvGrpSpPr/>
          <p:nvPr/>
        </p:nvGrpSpPr>
        <p:grpSpPr>
          <a:xfrm>
            <a:off x="7036915" y="1692998"/>
            <a:ext cx="2691285" cy="2205901"/>
            <a:chOff x="7036915" y="1692998"/>
            <a:chExt cx="2691285" cy="2205901"/>
          </a:xfrm>
        </p:grpSpPr>
        <p:pic>
          <p:nvPicPr>
            <p:cNvPr id="13" name="Picture 12" descr="A pair of white rectangular speech bubbles&#10;&#10;AI-generated content may be incorrect.">
              <a:extLst>
                <a:ext uri="{FF2B5EF4-FFF2-40B4-BE49-F238E27FC236}">
                  <a16:creationId xmlns:a16="http://schemas.microsoft.com/office/drawing/2014/main" id="{E88A8A11-0925-59BE-99D4-28AC920D3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36915" y="1692998"/>
              <a:ext cx="2691285" cy="220590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BC373B-5C02-E5C8-D530-0C1441C8ED70}"/>
                </a:ext>
              </a:extLst>
            </p:cNvPr>
            <p:cNvSpPr txBox="1"/>
            <p:nvPr/>
          </p:nvSpPr>
          <p:spPr>
            <a:xfrm>
              <a:off x="7212448" y="2019492"/>
              <a:ext cx="2426468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Thug bota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freagra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cheist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b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nuair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in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abar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rud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aip</a:t>
              </a:r>
              <a:endParaRPr lang="en-GB" sz="159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848BF00-405A-3074-8CFF-0966D365C366}"/>
              </a:ext>
            </a:extLst>
          </p:cNvPr>
          <p:cNvGrpSpPr/>
          <p:nvPr/>
        </p:nvGrpSpPr>
        <p:grpSpPr>
          <a:xfrm>
            <a:off x="184471" y="1774997"/>
            <a:ext cx="2620598" cy="1805110"/>
            <a:chOff x="184471" y="1774997"/>
            <a:chExt cx="2620598" cy="1805110"/>
          </a:xfrm>
        </p:grpSpPr>
        <p:pic>
          <p:nvPicPr>
            <p:cNvPr id="6" name="Picture 5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AD505F98-05E7-FFFB-3E16-3857ADA8D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4471" y="1774997"/>
              <a:ext cx="2620598" cy="180511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93BC0F-D78E-E4A3-129F-78F24C34103D}"/>
                </a:ext>
              </a:extLst>
            </p:cNvPr>
            <p:cNvSpPr txBox="1"/>
            <p:nvPr/>
          </p:nvSpPr>
          <p:spPr>
            <a:xfrm>
              <a:off x="457009" y="2005629"/>
              <a:ext cx="2081445" cy="1071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Cuidíonn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botaí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liom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fríd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cheisteanna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fhreagairt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endParaRPr lang="en-GB" sz="159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9B6D5B1-0F74-4046-D092-46B51983E642}"/>
              </a:ext>
            </a:extLst>
          </p:cNvPr>
          <p:cNvGrpSpPr/>
          <p:nvPr/>
        </p:nvGrpSpPr>
        <p:grpSpPr>
          <a:xfrm>
            <a:off x="4770802" y="1774997"/>
            <a:ext cx="2620598" cy="1805110"/>
            <a:chOff x="4770802" y="1774997"/>
            <a:chExt cx="2620598" cy="1805110"/>
          </a:xfrm>
        </p:grpSpPr>
        <p:pic>
          <p:nvPicPr>
            <p:cNvPr id="5" name="Picture 4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03FB6C11-687A-522B-A3AE-A57A2A47A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70802" y="1774997"/>
              <a:ext cx="2620598" cy="180511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074C6E4-7FF1-83AE-F26C-D9A9F4495FFF}"/>
                </a:ext>
              </a:extLst>
            </p:cNvPr>
            <p:cNvSpPr txBox="1"/>
            <p:nvPr/>
          </p:nvSpPr>
          <p:spPr>
            <a:xfrm>
              <a:off x="4869849" y="2056744"/>
              <a:ext cx="2426468" cy="1071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Chuir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bhota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thástáil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táblaí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iolrúcháin</a:t>
              </a:r>
              <a:endParaRPr lang="en-GB" sz="159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E23A37-AC3B-8C1B-6702-EF75906F4BBB}"/>
              </a:ext>
            </a:extLst>
          </p:cNvPr>
          <p:cNvGrpSpPr/>
          <p:nvPr/>
        </p:nvGrpSpPr>
        <p:grpSpPr>
          <a:xfrm>
            <a:off x="9326596" y="1933976"/>
            <a:ext cx="2649504" cy="1646131"/>
            <a:chOff x="9326596" y="1933976"/>
            <a:chExt cx="2649504" cy="1646131"/>
          </a:xfrm>
        </p:grpSpPr>
        <p:pic>
          <p:nvPicPr>
            <p:cNvPr id="4" name="Picture 3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2B9E3AB8-8903-8BCA-EC88-3861B5190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326596" y="1933976"/>
              <a:ext cx="2649504" cy="164613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C7CA453-EA5A-7F5F-EF7F-5AF8AA0C0CEA}"/>
                </a:ext>
              </a:extLst>
            </p:cNvPr>
            <p:cNvSpPr txBox="1"/>
            <p:nvPr/>
          </p:nvSpPr>
          <p:spPr>
            <a:xfrm>
              <a:off x="9521096" y="2250311"/>
              <a:ext cx="2426468" cy="826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Cleachtaim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labhairt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dteanga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72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8D06-1B4A-10B8-4EE4-E4923E4C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230B59-216F-F205-D4D0-2B24D99845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1" name="Picture 10" descr="A cartoon of a child and a child&#10;&#10;AI-generated content may be incorrect.">
            <a:extLst>
              <a:ext uri="{FF2B5EF4-FFF2-40B4-BE49-F238E27FC236}">
                <a16:creationId xmlns:a16="http://schemas.microsoft.com/office/drawing/2014/main" id="{EB3C412F-F9CA-4132-8228-86F2D84AF1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0828" y="3580108"/>
            <a:ext cx="1870130" cy="2588217"/>
          </a:xfrm>
          <a:prstGeom prst="rect">
            <a:avLst/>
          </a:prstGeom>
        </p:spPr>
      </p:pic>
      <p:pic>
        <p:nvPicPr>
          <p:cNvPr id="12" name="Picture 11" descr="A cartoon of a child and a child&#10;&#10;AI-generated content may be incorrect.">
            <a:extLst>
              <a:ext uri="{FF2B5EF4-FFF2-40B4-BE49-F238E27FC236}">
                <a16:creationId xmlns:a16="http://schemas.microsoft.com/office/drawing/2014/main" id="{FA425410-6353-EE92-399E-A90B99551D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41044" y="3580108"/>
            <a:ext cx="1828799" cy="2588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0CCF5-C06A-E2C1-AB33-2958C81AD3DF}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chuige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bhféadann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fearr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1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11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664A8D1-0CBC-7BB3-3087-BEF57F9638D0}"/>
              </a:ext>
            </a:extLst>
          </p:cNvPr>
          <p:cNvGrpSpPr/>
          <p:nvPr/>
        </p:nvGrpSpPr>
        <p:grpSpPr>
          <a:xfrm>
            <a:off x="3157798" y="2766201"/>
            <a:ext cx="2589859" cy="1305996"/>
            <a:chOff x="3157798" y="2766201"/>
            <a:chExt cx="2589859" cy="130599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F5884B-426B-9516-608E-7B4695262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57798" y="2766201"/>
              <a:ext cx="2589859" cy="130599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4C9B35-02CC-D1B7-E8CD-D697FA5815A4}"/>
                </a:ext>
              </a:extLst>
            </p:cNvPr>
            <p:cNvSpPr txBox="1"/>
            <p:nvPr/>
          </p:nvSpPr>
          <p:spPr>
            <a:xfrm>
              <a:off x="3223268" y="2875204"/>
              <a:ext cx="2426468" cy="826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Nuair 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in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ísle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brí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labhraím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220850-33D8-F679-7FC4-7D986E465E09}"/>
              </a:ext>
            </a:extLst>
          </p:cNvPr>
          <p:cNvGrpSpPr/>
          <p:nvPr/>
        </p:nvGrpSpPr>
        <p:grpSpPr>
          <a:xfrm>
            <a:off x="6542266" y="2318290"/>
            <a:ext cx="2589859" cy="2253709"/>
            <a:chOff x="6542266" y="2318290"/>
            <a:chExt cx="2589859" cy="225370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3E32427-E501-5D36-80F3-29868DF13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42266" y="2318290"/>
              <a:ext cx="2589859" cy="225370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030958-2AFF-BB35-32DA-866262A3C55D}"/>
                </a:ext>
              </a:extLst>
            </p:cNvPr>
            <p:cNvSpPr txBox="1"/>
            <p:nvPr/>
          </p:nvSpPr>
          <p:spPr>
            <a:xfrm>
              <a:off x="6706785" y="2511770"/>
              <a:ext cx="2287215" cy="1560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Muna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mbíonn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fhios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cad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é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atá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déanamh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gcás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strusmhar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cuirim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ceist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bhota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09B145-E516-C847-9140-032FAEE5C9AB}"/>
              </a:ext>
            </a:extLst>
          </p:cNvPr>
          <p:cNvSpPr txBox="1"/>
          <p:nvPr/>
        </p:nvSpPr>
        <p:spPr>
          <a:xfrm>
            <a:off x="2400785" y="1427277"/>
            <a:ext cx="738818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áirithe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tacaíocht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mothúchán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gcruachásanna</a:t>
            </a:r>
            <a:r>
              <a:rPr lang="en-GB" sz="17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9867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A8437-D81B-CA01-4722-0A5304A44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293A8F-C13A-BABE-3B64-E93768B66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BC6BA4-7E67-FE7D-05B0-107229FA62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1A8C2718-DFF0-EE94-F7BF-3141BD009C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4B4EC2-B0D1-C9AD-FDE6-2F7809DE92A3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924C8-FA82-4721-9145-86349E57D4FA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E622B2-70AC-7591-BF3A-37A3D08B39D1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5923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C627-E018-7618-E049-90255656B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383A4-2896-CB67-491E-B8A39D3C3B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074380-BCDC-E9ED-D908-D478377AD2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67B94-0A57-50B5-648D-0F27994DB2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F0611-17C2-45B1-556E-EFA25FC31ED2}"/>
              </a:ext>
            </a:extLst>
          </p:cNvPr>
          <p:cNvSpPr txBox="1"/>
          <p:nvPr/>
        </p:nvSpPr>
        <p:spPr>
          <a:xfrm>
            <a:off x="1701139" y="4609315"/>
            <a:ext cx="878971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err="1">
                <a:latin typeface="Verdana" panose="020B0604030504040204" pitchFamily="34" charset="0"/>
              </a:rPr>
              <a:t>B’fhéidir</a:t>
            </a:r>
            <a:r>
              <a:rPr lang="en-GB" sz="1760">
                <a:latin typeface="Verdana" panose="020B0604030504040204" pitchFamily="34" charset="0"/>
              </a:rPr>
              <a:t> go </a:t>
            </a:r>
            <a:r>
              <a:rPr lang="en-GB" sz="1760" err="1">
                <a:latin typeface="Verdana" panose="020B0604030504040204" pitchFamily="34" charset="0"/>
              </a:rPr>
              <a:t>mbíonn</a:t>
            </a:r>
            <a:r>
              <a:rPr lang="en-GB" sz="1760">
                <a:latin typeface="Verdana" panose="020B0604030504040204" pitchFamily="34" charset="0"/>
              </a:rPr>
              <a:t> an </a:t>
            </a:r>
            <a:r>
              <a:rPr lang="en-GB" sz="1760" err="1">
                <a:latin typeface="Verdana" panose="020B0604030504040204" pitchFamily="34" charset="0"/>
              </a:rPr>
              <a:t>chuma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ar</a:t>
            </a:r>
            <a:r>
              <a:rPr lang="en-GB" sz="1760">
                <a:latin typeface="Verdana" panose="020B0604030504040204" pitchFamily="34" charset="0"/>
              </a:rPr>
              <a:t> an </a:t>
            </a:r>
            <a:r>
              <a:rPr lang="en-GB" sz="1760" err="1">
                <a:latin typeface="Verdana" panose="020B0604030504040204" pitchFamily="34" charset="0"/>
              </a:rPr>
              <a:t>scéal</a:t>
            </a:r>
            <a:r>
              <a:rPr lang="en-GB" sz="1760">
                <a:latin typeface="Verdana" panose="020B0604030504040204" pitchFamily="34" charset="0"/>
              </a:rPr>
              <a:t> go </a:t>
            </a:r>
            <a:r>
              <a:rPr lang="en-GB" sz="1760" err="1">
                <a:latin typeface="Verdana" panose="020B0604030504040204" pitchFamily="34" charset="0"/>
              </a:rPr>
              <a:t>bhfuil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mothúcháin</a:t>
            </a:r>
            <a:r>
              <a:rPr lang="en-GB" sz="1760">
                <a:latin typeface="Verdana" panose="020B0604030504040204" pitchFamily="34" charset="0"/>
              </a:rPr>
              <a:t> ag </a:t>
            </a:r>
            <a:r>
              <a:rPr lang="en-GB" sz="1760" err="1">
                <a:latin typeface="Verdana" panose="020B0604030504040204" pitchFamily="34" charset="0"/>
              </a:rPr>
              <a:t>cuid</a:t>
            </a:r>
            <a:r>
              <a:rPr lang="en-GB" sz="1760">
                <a:latin typeface="Verdana" panose="020B0604030504040204" pitchFamily="34" charset="0"/>
              </a:rPr>
              <a:t> de </a:t>
            </a:r>
            <a:r>
              <a:rPr lang="en-GB" sz="1760" err="1">
                <a:latin typeface="Verdana" panose="020B0604030504040204" pitchFamily="34" charset="0"/>
              </a:rPr>
              <a:t>na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botaí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comhrá</a:t>
            </a:r>
            <a:r>
              <a:rPr lang="en-GB" sz="1760">
                <a:latin typeface="Verdana" panose="020B0604030504040204" pitchFamily="34" charset="0"/>
              </a:rPr>
              <a:t>, ach </a:t>
            </a:r>
            <a:r>
              <a:rPr lang="en-GB" sz="1760" err="1">
                <a:latin typeface="Verdana" panose="020B0604030504040204" pitchFamily="34" charset="0"/>
              </a:rPr>
              <a:t>tá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siad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ríomhchláraithe</a:t>
            </a:r>
            <a:r>
              <a:rPr lang="en-GB" sz="1760">
                <a:latin typeface="Verdana" panose="020B0604030504040204" pitchFamily="34" charset="0"/>
              </a:rPr>
              <a:t> le go </a:t>
            </a:r>
            <a:r>
              <a:rPr lang="en-GB" sz="1760" err="1">
                <a:latin typeface="Verdana" panose="020B0604030504040204" pitchFamily="34" charset="0"/>
              </a:rPr>
              <a:t>mbíonn</a:t>
            </a:r>
            <a:r>
              <a:rPr lang="en-GB" sz="1760">
                <a:latin typeface="Verdana" panose="020B0604030504040204" pitchFamily="34" charset="0"/>
              </a:rPr>
              <a:t> an </a:t>
            </a:r>
            <a:r>
              <a:rPr lang="en-GB" sz="1760" err="1">
                <a:latin typeface="Verdana" panose="020B0604030504040204" pitchFamily="34" charset="0"/>
              </a:rPr>
              <a:t>chuma</a:t>
            </a:r>
            <a:r>
              <a:rPr lang="en-GB" sz="1760">
                <a:latin typeface="Verdana" panose="020B0604030504040204" pitchFamily="34" charset="0"/>
              </a:rPr>
              <a:t> sin </a:t>
            </a:r>
            <a:r>
              <a:rPr lang="en-GB" sz="1760" err="1">
                <a:latin typeface="Verdana" panose="020B0604030504040204" pitchFamily="34" charset="0"/>
              </a:rPr>
              <a:t>orthu</a:t>
            </a:r>
            <a:r>
              <a:rPr lang="en-GB" sz="1760">
                <a:latin typeface="Verdana" panose="020B0604030504040204" pitchFamily="34" charset="0"/>
              </a:rPr>
              <a:t>. </a:t>
            </a:r>
            <a:r>
              <a:rPr lang="en-GB" sz="1760" err="1">
                <a:latin typeface="Verdana" panose="020B0604030504040204" pitchFamily="34" charset="0"/>
              </a:rPr>
              <a:t>Níl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smaointí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ná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mothúcháin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dá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gcuid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féin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acu</a:t>
            </a:r>
            <a:r>
              <a:rPr lang="en-GB" sz="1760">
                <a:latin typeface="Verdana" panose="020B0604030504040204" pitchFamily="34" charset="0"/>
              </a:rPr>
              <a:t>; mar sin de, </a:t>
            </a:r>
            <a:r>
              <a:rPr lang="en-GB" sz="1760" err="1">
                <a:latin typeface="Verdana" panose="020B0604030504040204" pitchFamily="34" charset="0"/>
              </a:rPr>
              <a:t>níl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siad</a:t>
            </a:r>
            <a:r>
              <a:rPr lang="en-GB" sz="1760">
                <a:latin typeface="Verdana" panose="020B0604030504040204" pitchFamily="34" charset="0"/>
              </a:rPr>
              <a:t> in </a:t>
            </a:r>
            <a:r>
              <a:rPr lang="en-GB" sz="1760" err="1">
                <a:latin typeface="Verdana" panose="020B0604030504040204" pitchFamily="34" charset="0"/>
              </a:rPr>
              <a:t>ann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mothúcháin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daoine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eile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thuigbheáil</a:t>
            </a:r>
            <a:r>
              <a:rPr lang="en-GB" sz="1760">
                <a:latin typeface="Verdana" panose="020B0604030504040204" pitchFamily="34" charset="0"/>
              </a:rPr>
              <a:t>, </a:t>
            </a:r>
            <a:r>
              <a:rPr lang="en-GB" sz="1760" err="1">
                <a:latin typeface="Verdana" panose="020B0604030504040204" pitchFamily="34" charset="0"/>
              </a:rPr>
              <a:t>ná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cúram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ar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bith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mhothú</a:t>
            </a:r>
            <a:r>
              <a:rPr lang="en-GB" sz="1760">
                <a:latin typeface="Verdana" panose="020B0604030504040204" pitchFamily="34" charset="0"/>
              </a:rPr>
              <a:t> mar is </a:t>
            </a:r>
            <a:r>
              <a:rPr lang="en-GB" sz="1760" err="1">
                <a:latin typeface="Verdana" panose="020B0604030504040204" pitchFamily="34" charset="0"/>
              </a:rPr>
              <a:t>féidir</a:t>
            </a:r>
            <a:r>
              <a:rPr lang="en-GB" sz="1760">
                <a:latin typeface="Verdana" panose="020B0604030504040204" pitchFamily="34" charset="0"/>
              </a:rPr>
              <a:t> le </a:t>
            </a:r>
            <a:r>
              <a:rPr lang="en-GB" sz="1760" err="1">
                <a:latin typeface="Verdana" panose="020B0604030504040204" pitchFamily="34" charset="0"/>
              </a:rPr>
              <a:t>fíordhuine</a:t>
            </a:r>
            <a:r>
              <a:rPr lang="en-GB" sz="1760">
                <a:latin typeface="Verdana" panose="020B0604030504040204" pitchFamily="34" charset="0"/>
              </a:rPr>
              <a:t>. </a:t>
            </a:r>
            <a:endParaRPr lang="en-GB" sz="1760">
              <a:effectLst/>
              <a:latin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61466B-C307-6B3C-15FF-FCA3078273B5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9A0F9-1579-4FF1-E36E-2E206F50931D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1804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DA02E-5B12-8A8A-9279-25299A88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55E54B-13A2-A5E5-4CAD-75706D8EC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A53E14-6902-DBED-6344-237075332D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F662F40F-B778-19D7-474F-C144E35DC2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05618C-2796-872A-12BF-3C1A4E21F151}"/>
              </a:ext>
            </a:extLst>
          </p:cNvPr>
          <p:cNvSpPr txBox="1"/>
          <p:nvPr/>
        </p:nvSpPr>
        <p:spPr>
          <a:xfrm>
            <a:off x="0" y="2134557"/>
            <a:ext cx="12192000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Talking to a chatbot is like talking to a friend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280CA8-DB4F-8230-2221-5CB843647DAF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F38ECF-2D2E-A4A2-C288-52277E05A545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96191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10553-8362-AB62-B6B9-02FE27B35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white border&#10;&#10;AI-generated content may be incorrect.">
            <a:extLst>
              <a:ext uri="{FF2B5EF4-FFF2-40B4-BE49-F238E27FC236}">
                <a16:creationId xmlns:a16="http://schemas.microsoft.com/office/drawing/2014/main" id="{BED7A300-9139-25A8-A730-34E5B14B7B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84A3319-CF7A-1B75-804F-328FAC8F0617}"/>
              </a:ext>
            </a:extLst>
          </p:cNvPr>
          <p:cNvGrpSpPr/>
          <p:nvPr/>
        </p:nvGrpSpPr>
        <p:grpSpPr>
          <a:xfrm>
            <a:off x="6975835" y="2327381"/>
            <a:ext cx="4690100" cy="2263473"/>
            <a:chOff x="6975835" y="2327381"/>
            <a:chExt cx="4690100" cy="2263473"/>
          </a:xfrm>
        </p:grpSpPr>
        <p:pic>
          <p:nvPicPr>
            <p:cNvPr id="40" name="Picture 3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BFB251AF-F336-056A-C63D-54950ABEF8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75835" y="2327381"/>
              <a:ext cx="4690100" cy="226347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77D3F6-3922-E03E-AD36-2C1EE09DA80A}"/>
                </a:ext>
              </a:extLst>
            </p:cNvPr>
            <p:cNvSpPr txBox="1"/>
            <p:nvPr/>
          </p:nvSpPr>
          <p:spPr>
            <a:xfrm>
              <a:off x="7234379" y="2432818"/>
              <a:ext cx="4235025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2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Chan </a:t>
              </a:r>
              <a:r>
                <a:rPr lang="en-GB" sz="520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52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520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52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06DEF0-B284-FB58-7A84-32DFF24FF119}"/>
              </a:ext>
            </a:extLst>
          </p:cNvPr>
          <p:cNvGrpSpPr/>
          <p:nvPr/>
        </p:nvGrpSpPr>
        <p:grpSpPr>
          <a:xfrm>
            <a:off x="1400537" y="2294140"/>
            <a:ext cx="3709345" cy="2203520"/>
            <a:chOff x="1400537" y="2294140"/>
            <a:chExt cx="3709345" cy="2203520"/>
          </a:xfrm>
        </p:grpSpPr>
        <p:pic>
          <p:nvPicPr>
            <p:cNvPr id="47" name="Picture 46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7E048437-5603-5C82-EB5D-9059E7108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00537" y="2294140"/>
              <a:ext cx="3709345" cy="22035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2B653F-8EB5-AAAE-87F2-6B451B2E1863}"/>
                </a:ext>
              </a:extLst>
            </p:cNvPr>
            <p:cNvSpPr txBox="1"/>
            <p:nvPr/>
          </p:nvSpPr>
          <p:spPr>
            <a:xfrm>
              <a:off x="1638170" y="2432819"/>
              <a:ext cx="320218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20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52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520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52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3AAA0CC-2F95-E568-ADE0-6332FDE9B9B7}"/>
              </a:ext>
            </a:extLst>
          </p:cNvPr>
          <p:cNvGrpSpPr/>
          <p:nvPr/>
        </p:nvGrpSpPr>
        <p:grpSpPr>
          <a:xfrm>
            <a:off x="4035620" y="1217040"/>
            <a:ext cx="1817225" cy="1047692"/>
            <a:chOff x="4035620" y="1217040"/>
            <a:chExt cx="1817225" cy="1047692"/>
          </a:xfrm>
        </p:grpSpPr>
        <p:pic>
          <p:nvPicPr>
            <p:cNvPr id="49" name="Picture 4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254A85F9-FA43-E37D-0D11-90306D448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35620" y="1217040"/>
              <a:ext cx="1817225" cy="104769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7866C7-6E8C-2381-AF45-46DC62529E8A}"/>
                </a:ext>
              </a:extLst>
            </p:cNvPr>
            <p:cNvSpPr txBox="1"/>
            <p:nvPr/>
          </p:nvSpPr>
          <p:spPr>
            <a:xfrm>
              <a:off x="4290940" y="1435927"/>
              <a:ext cx="1340445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Sábháilte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3F3B2D-2B6F-92D5-FA43-F57984841431}"/>
              </a:ext>
            </a:extLst>
          </p:cNvPr>
          <p:cNvGrpSpPr/>
          <p:nvPr/>
        </p:nvGrpSpPr>
        <p:grpSpPr>
          <a:xfrm>
            <a:off x="562643" y="4497660"/>
            <a:ext cx="1450574" cy="1095040"/>
            <a:chOff x="562643" y="4497660"/>
            <a:chExt cx="1450574" cy="1095040"/>
          </a:xfrm>
        </p:grpSpPr>
        <p:pic>
          <p:nvPicPr>
            <p:cNvPr id="50" name="Picture 4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D76B0EA2-FE26-A157-594A-9ADBB8C09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643" y="4497660"/>
              <a:ext cx="1450574" cy="109504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0A5044D-011D-0F96-DE8D-6AED7047070B}"/>
                </a:ext>
              </a:extLst>
            </p:cNvPr>
            <p:cNvSpPr txBox="1"/>
            <p:nvPr/>
          </p:nvSpPr>
          <p:spPr>
            <a:xfrm>
              <a:off x="808616" y="4720352"/>
              <a:ext cx="1093349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Spraoi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A21F08-C595-5BDA-D1AE-D612DB13E589}"/>
              </a:ext>
            </a:extLst>
          </p:cNvPr>
          <p:cNvGrpSpPr/>
          <p:nvPr/>
        </p:nvGrpSpPr>
        <p:grpSpPr>
          <a:xfrm>
            <a:off x="3599727" y="4557611"/>
            <a:ext cx="1727053" cy="1083349"/>
            <a:chOff x="3599727" y="4557611"/>
            <a:chExt cx="1727053" cy="1083349"/>
          </a:xfrm>
        </p:grpSpPr>
        <p:pic>
          <p:nvPicPr>
            <p:cNvPr id="46" name="Picture 45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E8684448-7D76-77F2-993F-A931D1AEE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99727" y="4557611"/>
              <a:ext cx="1727053" cy="108334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C4A6FC-4D65-E3D1-3157-D42240C5FD59}"/>
                </a:ext>
              </a:extLst>
            </p:cNvPr>
            <p:cNvSpPr txBox="1"/>
            <p:nvPr/>
          </p:nvSpPr>
          <p:spPr>
            <a:xfrm>
              <a:off x="3848504" y="4743341"/>
              <a:ext cx="1261378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Cineálta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C307074-42E4-63D3-8169-DF104D8BC80D}"/>
              </a:ext>
            </a:extLst>
          </p:cNvPr>
          <p:cNvGrpSpPr/>
          <p:nvPr/>
        </p:nvGrpSpPr>
        <p:grpSpPr>
          <a:xfrm>
            <a:off x="277334" y="656252"/>
            <a:ext cx="1898707" cy="1158816"/>
            <a:chOff x="277334" y="656252"/>
            <a:chExt cx="1898707" cy="1158816"/>
          </a:xfrm>
        </p:grpSpPr>
        <p:pic>
          <p:nvPicPr>
            <p:cNvPr id="48" name="Picture 47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6FD682AA-C048-CD2B-3CBA-C5D7E2074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7334" y="656252"/>
              <a:ext cx="1898707" cy="115881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394D53-86F8-7F70-8149-F35AD6C7CE58}"/>
                </a:ext>
              </a:extLst>
            </p:cNvPr>
            <p:cNvSpPr txBox="1"/>
            <p:nvPr/>
          </p:nvSpPr>
          <p:spPr>
            <a:xfrm>
              <a:off x="507778" y="844630"/>
              <a:ext cx="1505439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Freagrach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8170BBD-D8EB-9EEE-0054-805523BA5D4D}"/>
              </a:ext>
            </a:extLst>
          </p:cNvPr>
          <p:cNvGrpSpPr/>
          <p:nvPr/>
        </p:nvGrpSpPr>
        <p:grpSpPr>
          <a:xfrm>
            <a:off x="6227180" y="890076"/>
            <a:ext cx="1817225" cy="1374656"/>
            <a:chOff x="6227180" y="890076"/>
            <a:chExt cx="1817225" cy="1374656"/>
          </a:xfrm>
        </p:grpSpPr>
        <p:pic>
          <p:nvPicPr>
            <p:cNvPr id="45" name="Picture 44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AC60AAEF-442F-E9C0-A0FE-683E2CFEE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27180" y="890076"/>
              <a:ext cx="1817225" cy="137465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E52541-3C44-3B4C-5DFD-DF08ACCA9F2C}"/>
                </a:ext>
              </a:extLst>
            </p:cNvPr>
            <p:cNvSpPr txBox="1"/>
            <p:nvPr/>
          </p:nvSpPr>
          <p:spPr>
            <a:xfrm>
              <a:off x="6448479" y="1162610"/>
              <a:ext cx="1506801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Goilleadh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EEF53E9-C7F3-F234-2508-09981ED070A9}"/>
              </a:ext>
            </a:extLst>
          </p:cNvPr>
          <p:cNvGrpSpPr/>
          <p:nvPr/>
        </p:nvGrpSpPr>
        <p:grpSpPr>
          <a:xfrm>
            <a:off x="9778618" y="566129"/>
            <a:ext cx="1887316" cy="1374656"/>
            <a:chOff x="9778618" y="566129"/>
            <a:chExt cx="1887316" cy="1374656"/>
          </a:xfrm>
        </p:grpSpPr>
        <p:pic>
          <p:nvPicPr>
            <p:cNvPr id="41" name="Picture 40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F328E7E9-FF01-1284-2F61-235FE8743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78618" y="566129"/>
              <a:ext cx="1850740" cy="137465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FB9064-A037-C06E-F282-BA16E86CA0BA}"/>
                </a:ext>
              </a:extLst>
            </p:cNvPr>
            <p:cNvSpPr txBox="1"/>
            <p:nvPr/>
          </p:nvSpPr>
          <p:spPr>
            <a:xfrm>
              <a:off x="10094134" y="852558"/>
              <a:ext cx="1571800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Cur as do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74DBD5D-3362-5225-45C8-87C5D3657E10}"/>
              </a:ext>
            </a:extLst>
          </p:cNvPr>
          <p:cNvGrpSpPr/>
          <p:nvPr/>
        </p:nvGrpSpPr>
        <p:grpSpPr>
          <a:xfrm>
            <a:off x="5854045" y="4743341"/>
            <a:ext cx="2846896" cy="1374656"/>
            <a:chOff x="5854045" y="4743341"/>
            <a:chExt cx="2846896" cy="1374656"/>
          </a:xfrm>
        </p:grpSpPr>
        <p:pic>
          <p:nvPicPr>
            <p:cNvPr id="39" name="Picture 3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304CD2ED-0372-2334-E35E-846702D9A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54045" y="4743341"/>
              <a:ext cx="2846896" cy="137465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106B3D-4855-4A24-EFCD-AC6A2129A01A}"/>
                </a:ext>
              </a:extLst>
            </p:cNvPr>
            <p:cNvSpPr txBox="1"/>
            <p:nvPr/>
          </p:nvSpPr>
          <p:spPr>
            <a:xfrm>
              <a:off x="6119051" y="4967915"/>
              <a:ext cx="2334371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 a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bhuaileadh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73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FBF0159-ED72-BDA2-CFBF-03ECE26B633E}"/>
              </a:ext>
            </a:extLst>
          </p:cNvPr>
          <p:cNvGrpSpPr/>
          <p:nvPr/>
        </p:nvGrpSpPr>
        <p:grpSpPr>
          <a:xfrm>
            <a:off x="9502219" y="4590854"/>
            <a:ext cx="2337847" cy="1206631"/>
            <a:chOff x="9502219" y="4590854"/>
            <a:chExt cx="2337847" cy="1206631"/>
          </a:xfrm>
        </p:grpSpPr>
        <p:pic>
          <p:nvPicPr>
            <p:cNvPr id="38" name="Picture 37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8C987648-7450-BD7D-17A9-47F623FCA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502219" y="4590854"/>
              <a:ext cx="2337847" cy="120663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016E109-96E9-A8B1-A5B1-7E11F6AB5273}"/>
                </a:ext>
              </a:extLst>
            </p:cNvPr>
            <p:cNvSpPr txBox="1"/>
            <p:nvPr/>
          </p:nvSpPr>
          <p:spPr>
            <a:xfrm>
              <a:off x="9778618" y="4861504"/>
              <a:ext cx="1850740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Contúirteach</a:t>
              </a:r>
              <a:endParaRPr lang="en-GB" sz="173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481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18079-5C1D-9D0C-88E5-BD9FE0C8D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ED8BE7-B88F-77C5-0B07-80585A155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661541F5-495C-F16D-7895-36F49E8E4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8BFEC0-94F7-93C7-9679-A42152CDBB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F03F5C-DD55-149A-A6C8-252C36C8B4B2}"/>
              </a:ext>
            </a:extLst>
          </p:cNvPr>
          <p:cNvSpPr txBox="1"/>
          <p:nvPr/>
        </p:nvSpPr>
        <p:spPr>
          <a:xfrm>
            <a:off x="1820574" y="4400545"/>
            <a:ext cx="8566278" cy="1717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>
                <a:effectLst/>
                <a:latin typeface="Verdana" panose="020B0604030504040204" pitchFamily="34" charset="0"/>
              </a:rPr>
              <a:t>Talking to an AI chatbot can be fun and entertaining. It might make </a:t>
            </a:r>
          </a:p>
          <a:p>
            <a:pPr algn="ctr">
              <a:buNone/>
            </a:pPr>
            <a:r>
              <a:rPr lang="en-GB" sz="1760">
                <a:effectLst/>
                <a:latin typeface="Verdana" panose="020B0604030504040204" pitchFamily="34" charset="0"/>
              </a:rPr>
              <a:t>jokes with you or express interest in your hobbies or life. However, an AI chatbot is not a person and has only been programmed to seem friendly because it provides a better experience for the user. Talking to a friend is different because you are building a relationship with another person and you both care for each other.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85716-C04B-6C53-2B18-A58CBA3D2AF6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Talking to a chatbot is like talking to a friend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F85BB-3092-4037-5BDE-92DFBB7B7796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0302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4FF93-2A43-EA61-1F27-F8E5AF96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167A42-FA5B-4016-3518-C04D5B6299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3A7BE-7404-471A-07EB-6F925ACA77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5152234F-64FC-8B7E-26F6-CDDCEED903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1BCCC0-6634-4D8B-31AD-FC87BCB9C47C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nós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9CDB2-9387-7682-70EC-A258C32AA3CB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10175A-6C48-7EA8-C8DB-6828F949A203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0537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D2411-5342-9B7D-6325-763278A56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D9491F-C556-7C48-268B-FCE4E859F3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ED72F-1471-F08B-FFB0-D70A2A85A7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E2F55E-190B-5237-CC7B-1A8E24A4D120}"/>
              </a:ext>
            </a:extLst>
          </p:cNvPr>
          <p:cNvSpPr txBox="1"/>
          <p:nvPr/>
        </p:nvSpPr>
        <p:spPr>
          <a:xfrm>
            <a:off x="1863526" y="4263647"/>
            <a:ext cx="8484649" cy="1988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>
                <a:latin typeface="Verdana" panose="020B0604030504040204" pitchFamily="34" charset="0"/>
              </a:rPr>
              <a:t>Is </a:t>
            </a:r>
            <a:r>
              <a:rPr lang="en-GB" sz="1760" err="1">
                <a:latin typeface="Verdana" panose="020B0604030504040204" pitchFamily="34" charset="0"/>
              </a:rPr>
              <a:t>féidir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spraoi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agus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siamsa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bhaint</a:t>
            </a:r>
            <a:r>
              <a:rPr lang="en-GB" sz="1760">
                <a:latin typeface="Verdana" panose="020B0604030504040204" pitchFamily="34" charset="0"/>
              </a:rPr>
              <a:t> as an </a:t>
            </a:r>
            <a:r>
              <a:rPr lang="en-GB" sz="1760" err="1">
                <a:latin typeface="Verdana" panose="020B0604030504040204" pitchFamily="34" charset="0"/>
              </a:rPr>
              <a:t>chomhrá</a:t>
            </a:r>
            <a:r>
              <a:rPr lang="en-GB" sz="1760">
                <a:latin typeface="Verdana" panose="020B0604030504040204" pitchFamily="34" charset="0"/>
              </a:rPr>
              <a:t> le IS. </a:t>
            </a:r>
            <a:r>
              <a:rPr lang="en-GB" sz="1760" err="1">
                <a:latin typeface="Verdana" panose="020B0604030504040204" pitchFamily="34" charset="0"/>
              </a:rPr>
              <a:t>Féadann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sé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scéalta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grinn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insint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nó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spéis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léiriú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i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gcaitheamh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aimsire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atá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agat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nó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i</a:t>
            </a:r>
            <a:r>
              <a:rPr lang="en-GB" sz="1760">
                <a:latin typeface="Verdana" panose="020B0604030504040204" pitchFamily="34" charset="0"/>
              </a:rPr>
              <a:t> do </a:t>
            </a:r>
            <a:r>
              <a:rPr lang="en-GB" sz="1760" err="1">
                <a:latin typeface="Verdana" panose="020B0604030504040204" pitchFamily="34" charset="0"/>
              </a:rPr>
              <a:t>shaol</a:t>
            </a:r>
            <a:r>
              <a:rPr lang="en-GB" sz="1760">
                <a:latin typeface="Verdana" panose="020B0604030504040204" pitchFamily="34" charset="0"/>
              </a:rPr>
              <a:t>. Ní </a:t>
            </a:r>
            <a:r>
              <a:rPr lang="en-GB" sz="1760" err="1">
                <a:latin typeface="Verdana" panose="020B0604030504040204" pitchFamily="34" charset="0"/>
              </a:rPr>
              <a:t>duine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é</a:t>
            </a:r>
            <a:r>
              <a:rPr lang="en-GB" sz="1760">
                <a:latin typeface="Verdana" panose="020B0604030504040204" pitchFamily="34" charset="0"/>
              </a:rPr>
              <a:t> an bota </a:t>
            </a:r>
            <a:r>
              <a:rPr lang="en-GB" sz="1760" err="1">
                <a:latin typeface="Verdana" panose="020B0604030504040204" pitchFamily="34" charset="0"/>
              </a:rPr>
              <a:t>comhrá</a:t>
            </a:r>
            <a:r>
              <a:rPr lang="en-GB" sz="1760">
                <a:latin typeface="Verdana" panose="020B0604030504040204" pitchFamily="34" charset="0"/>
              </a:rPr>
              <a:t> IS, </a:t>
            </a:r>
            <a:r>
              <a:rPr lang="en-GB" sz="1760" err="1">
                <a:latin typeface="Verdana" panose="020B0604030504040204" pitchFamily="34" charset="0"/>
              </a:rPr>
              <a:t>áfach</a:t>
            </a:r>
            <a:r>
              <a:rPr lang="en-GB" sz="1760">
                <a:latin typeface="Verdana" panose="020B0604030504040204" pitchFamily="34" charset="0"/>
              </a:rPr>
              <a:t>, </a:t>
            </a:r>
            <a:r>
              <a:rPr lang="en-GB" sz="1760" err="1">
                <a:latin typeface="Verdana" panose="020B0604030504040204" pitchFamily="34" charset="0"/>
              </a:rPr>
              <a:t>agus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níl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ann</a:t>
            </a:r>
            <a:r>
              <a:rPr lang="en-GB" sz="1760">
                <a:latin typeface="Verdana" panose="020B0604030504040204" pitchFamily="34" charset="0"/>
              </a:rPr>
              <a:t> ach go </a:t>
            </a:r>
            <a:r>
              <a:rPr lang="en-GB" sz="1760" err="1">
                <a:latin typeface="Verdana" panose="020B0604030504040204" pitchFamily="34" charset="0"/>
              </a:rPr>
              <a:t>bhfuil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sé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ríomhchláraithe</a:t>
            </a:r>
            <a:r>
              <a:rPr lang="en-GB" sz="1760">
                <a:latin typeface="Verdana" panose="020B0604030504040204" pitchFamily="34" charset="0"/>
              </a:rPr>
              <a:t> le </a:t>
            </a:r>
            <a:r>
              <a:rPr lang="en-GB" sz="1760" err="1">
                <a:latin typeface="Verdana" panose="020B0604030504040204" pitchFamily="34" charset="0"/>
              </a:rPr>
              <a:t>dealramh</a:t>
            </a:r>
            <a:r>
              <a:rPr lang="en-GB" sz="1760">
                <a:latin typeface="Verdana" panose="020B0604030504040204" pitchFamily="34" charset="0"/>
              </a:rPr>
              <a:t> an </a:t>
            </a:r>
            <a:r>
              <a:rPr lang="en-GB" sz="1760" err="1">
                <a:latin typeface="Verdana" panose="020B0604030504040204" pitchFamily="34" charset="0"/>
              </a:rPr>
              <a:t>chairdis</a:t>
            </a:r>
            <a:r>
              <a:rPr lang="en-GB" sz="1760">
                <a:latin typeface="Verdana" panose="020B0604030504040204" pitchFamily="34" charset="0"/>
              </a:rPr>
              <a:t> a </a:t>
            </a:r>
            <a:r>
              <a:rPr lang="en-GB" sz="1760" err="1">
                <a:latin typeface="Verdana" panose="020B0604030504040204" pitchFamily="34" charset="0"/>
              </a:rPr>
              <a:t>bheith</a:t>
            </a:r>
            <a:r>
              <a:rPr lang="en-GB" sz="1760">
                <a:latin typeface="Verdana" panose="020B0604030504040204" pitchFamily="34" charset="0"/>
              </a:rPr>
              <a:t> air, mar </a:t>
            </a:r>
            <a:r>
              <a:rPr lang="en-GB" sz="1760" err="1">
                <a:latin typeface="Verdana" panose="020B0604030504040204" pitchFamily="34" charset="0"/>
              </a:rPr>
              <a:t>tugann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sé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seo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eispéireas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níos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fearr</a:t>
            </a:r>
            <a:r>
              <a:rPr lang="en-GB" sz="1760">
                <a:latin typeface="Verdana" panose="020B0604030504040204" pitchFamily="34" charset="0"/>
              </a:rPr>
              <a:t> don </a:t>
            </a:r>
            <a:r>
              <a:rPr lang="en-GB" sz="1760" err="1">
                <a:latin typeface="Verdana" panose="020B0604030504040204" pitchFamily="34" charset="0"/>
              </a:rPr>
              <a:t>úsáideoir</a:t>
            </a:r>
            <a:r>
              <a:rPr lang="en-GB" sz="1760">
                <a:latin typeface="Verdana" panose="020B0604030504040204" pitchFamily="34" charset="0"/>
              </a:rPr>
              <a:t>. Nuair a </a:t>
            </a:r>
            <a:r>
              <a:rPr lang="en-GB" sz="1760" err="1">
                <a:latin typeface="Verdana" panose="020B0604030504040204" pitchFamily="34" charset="0"/>
              </a:rPr>
              <a:t>labhraíonn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tú</a:t>
            </a:r>
            <a:r>
              <a:rPr lang="en-GB" sz="1760">
                <a:latin typeface="Verdana" panose="020B0604030504040204" pitchFamily="34" charset="0"/>
              </a:rPr>
              <a:t> le </a:t>
            </a:r>
            <a:r>
              <a:rPr lang="en-GB" sz="1760" err="1">
                <a:latin typeface="Verdana" panose="020B0604030504040204" pitchFamily="34" charset="0"/>
              </a:rPr>
              <a:t>cara</a:t>
            </a:r>
            <a:r>
              <a:rPr lang="en-GB" sz="1760">
                <a:latin typeface="Verdana" panose="020B0604030504040204" pitchFamily="34" charset="0"/>
              </a:rPr>
              <a:t>, </a:t>
            </a:r>
            <a:r>
              <a:rPr lang="en-GB" sz="1760" err="1">
                <a:latin typeface="Verdana" panose="020B0604030504040204" pitchFamily="34" charset="0"/>
              </a:rPr>
              <a:t>bíonn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sé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difriúil</a:t>
            </a:r>
            <a:r>
              <a:rPr lang="en-GB" sz="1760">
                <a:latin typeface="Verdana" panose="020B0604030504040204" pitchFamily="34" charset="0"/>
              </a:rPr>
              <a:t>, mar </a:t>
            </a:r>
            <a:r>
              <a:rPr lang="en-GB" sz="1760" err="1">
                <a:latin typeface="Verdana" panose="020B0604030504040204" pitchFamily="34" charset="0"/>
              </a:rPr>
              <a:t>tá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tú</a:t>
            </a:r>
            <a:r>
              <a:rPr lang="en-GB" sz="1760">
                <a:latin typeface="Verdana" panose="020B0604030504040204" pitchFamily="34" charset="0"/>
              </a:rPr>
              <a:t> ag </a:t>
            </a:r>
            <a:r>
              <a:rPr lang="en-GB" sz="1760" err="1">
                <a:latin typeface="Verdana" panose="020B0604030504040204" pitchFamily="34" charset="0"/>
              </a:rPr>
              <a:t>cothú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caidreamh</a:t>
            </a:r>
            <a:r>
              <a:rPr lang="en-GB" sz="1760">
                <a:latin typeface="Verdana" panose="020B0604030504040204" pitchFamily="34" charset="0"/>
              </a:rPr>
              <a:t> le </a:t>
            </a:r>
            <a:r>
              <a:rPr lang="en-GB" sz="1760" err="1">
                <a:latin typeface="Verdana" panose="020B0604030504040204" pitchFamily="34" charset="0"/>
              </a:rPr>
              <a:t>duine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eile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agus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bíonn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aird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agus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suim</a:t>
            </a:r>
            <a:r>
              <a:rPr lang="en-GB" sz="1760">
                <a:latin typeface="Verdana" panose="020B0604030504040204" pitchFamily="34" charset="0"/>
              </a:rPr>
              <a:t> ag an </a:t>
            </a:r>
            <a:r>
              <a:rPr lang="en-GB" sz="1760" err="1">
                <a:latin typeface="Verdana" panose="020B0604030504040204" pitchFamily="34" charset="0"/>
              </a:rPr>
              <a:t>bheirt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agaibh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ina</a:t>
            </a:r>
            <a:r>
              <a:rPr lang="en-GB" sz="1760">
                <a:latin typeface="Verdana" panose="020B0604030504040204" pitchFamily="34" charset="0"/>
              </a:rPr>
              <a:t> </a:t>
            </a:r>
            <a:r>
              <a:rPr lang="en-GB" sz="1760" err="1">
                <a:latin typeface="Verdana" panose="020B0604030504040204" pitchFamily="34" charset="0"/>
              </a:rPr>
              <a:t>chéile</a:t>
            </a:r>
            <a:r>
              <a:rPr lang="en-GB" sz="1760">
                <a:latin typeface="Verdana" panose="020B0604030504040204" pitchFamily="34" charset="0"/>
              </a:rPr>
              <a:t>.</a:t>
            </a:r>
            <a:endParaRPr lang="en-GB" sz="1760">
              <a:effectLst/>
              <a:latin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7CD98-0B8A-9A4D-C26F-65EB937E82FA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nós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98804300-81D0-ECD5-1B98-553125F9E6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A2AFC0-B2DD-64C0-07CF-F8F073499E9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84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2AF9E-4845-F95B-DBEC-630BC2621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F252DE-955A-4BBC-77D4-DC02CF4586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84B0F-FD15-16E4-A20F-3745D68426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E9E17518-16AB-FC09-D2E0-FFFDE86777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30E4B0-DA71-918C-0FE7-8DF977F2B7F4}"/>
              </a:ext>
            </a:extLst>
          </p:cNvPr>
          <p:cNvSpPr txBox="1"/>
          <p:nvPr/>
        </p:nvSpPr>
        <p:spPr>
          <a:xfrm>
            <a:off x="2066545" y="1716388"/>
            <a:ext cx="810767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in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fadhbanna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agam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thuigbheáil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AB2FD-09AB-7369-774E-AFC10C6906E8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222B2D-64B6-62A8-4F34-89D058DCA28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3279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24580-934A-5483-35D8-7B5DD6C43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3056D-437D-2D0F-779A-30E2D9EC0D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8DA81A4B-14D9-F7F8-8BB8-3DFC5BA660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AC31ECB-AE30-D76C-B77B-FC3D0D6CC622}"/>
              </a:ext>
            </a:extLst>
          </p:cNvPr>
          <p:cNvGrpSpPr/>
          <p:nvPr/>
        </p:nvGrpSpPr>
        <p:grpSpPr>
          <a:xfrm>
            <a:off x="1022888" y="4025153"/>
            <a:ext cx="10135892" cy="2453139"/>
            <a:chOff x="1022888" y="4025153"/>
            <a:chExt cx="10135892" cy="2453139"/>
          </a:xfrm>
        </p:grpSpPr>
        <p:pic>
          <p:nvPicPr>
            <p:cNvPr id="17" name="Picture 16" descr="A black and yellow rectangles&#10;&#10;AI-generated content may be incorrect.">
              <a:extLst>
                <a:ext uri="{FF2B5EF4-FFF2-40B4-BE49-F238E27FC236}">
                  <a16:creationId xmlns:a16="http://schemas.microsoft.com/office/drawing/2014/main" id="{66949317-353F-CA5D-CC0B-D002BD711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2888" y="4025153"/>
              <a:ext cx="10135892" cy="245313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A5B7CE-710E-D448-C75F-94FD7D34FC55}"/>
                </a:ext>
              </a:extLst>
            </p:cNvPr>
            <p:cNvSpPr txBox="1"/>
            <p:nvPr/>
          </p:nvSpPr>
          <p:spPr>
            <a:xfrm>
              <a:off x="1285872" y="4397642"/>
              <a:ext cx="9609923" cy="1708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en-GB" sz="1500" err="1">
                  <a:latin typeface="Verdana" panose="020B0604030504040204" pitchFamily="34" charset="0"/>
                </a:rPr>
                <a:t>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fáil</a:t>
              </a:r>
              <a:r>
                <a:rPr lang="en-GB" sz="1500">
                  <a:latin typeface="Verdana" panose="020B0604030504040204" pitchFamily="34" charset="0"/>
                </a:rPr>
                <a:t> ag </a:t>
              </a:r>
              <a:r>
                <a:rPr lang="en-GB" sz="1500" err="1">
                  <a:latin typeface="Verdana" panose="020B0604030504040204" pitchFamily="34" charset="0"/>
                </a:rPr>
                <a:t>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botaí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comhrá</a:t>
              </a:r>
              <a:r>
                <a:rPr lang="en-GB" sz="1500">
                  <a:latin typeface="Verdana" panose="020B0604030504040204" pitchFamily="34" charset="0"/>
                </a:rPr>
                <a:t> IS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mholl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mór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faisnéise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lán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ábhar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éagsúil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rud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br>
                <a:rPr lang="en-GB" sz="1500">
                  <a:latin typeface="Verdana" panose="020B0604030504040204" pitchFamily="34" charset="0"/>
                </a:rPr>
              </a:br>
              <a:r>
                <a:rPr lang="en-GB" sz="1500">
                  <a:latin typeface="Verdana" panose="020B0604030504040204" pitchFamily="34" charset="0"/>
                </a:rPr>
                <a:t>a </a:t>
              </a:r>
              <a:r>
                <a:rPr lang="en-GB" sz="1500" err="1">
                  <a:latin typeface="Verdana" panose="020B0604030504040204" pitchFamily="34" charset="0"/>
                </a:rPr>
                <a:t>fhágann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chuma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scéal</a:t>
              </a:r>
              <a:r>
                <a:rPr lang="en-GB" sz="1500">
                  <a:latin typeface="Verdana" panose="020B0604030504040204" pitchFamily="34" charset="0"/>
                </a:rPr>
                <a:t> gur </a:t>
              </a:r>
              <a:r>
                <a:rPr lang="en-GB" sz="1500" err="1">
                  <a:latin typeface="Verdana" panose="020B0604030504040204" pitchFamily="34" charset="0"/>
                </a:rPr>
                <a:t>saineolaí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iad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go </a:t>
              </a:r>
              <a:r>
                <a:rPr lang="en-GB" sz="1500" err="1">
                  <a:latin typeface="Verdana" panose="020B0604030504040204" pitchFamily="34" charset="0"/>
                </a:rPr>
                <a:t>bhfuil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eolas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acu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achan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rud</a:t>
              </a:r>
              <a:r>
                <a:rPr lang="en-GB" sz="1500">
                  <a:latin typeface="Verdana" panose="020B0604030504040204" pitchFamily="34" charset="0"/>
                </a:rPr>
                <a:t>. Nuair a </a:t>
              </a:r>
              <a:r>
                <a:rPr lang="en-GB" sz="1500" err="1">
                  <a:latin typeface="Verdana" panose="020B0604030504040204" pitchFamily="34" charset="0"/>
                </a:rPr>
                <a:t>iarrann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comhairle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bhota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comhrá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féadann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dealramh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bheith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scéal</a:t>
              </a:r>
              <a:r>
                <a:rPr lang="en-GB" sz="1500">
                  <a:latin typeface="Verdana" panose="020B0604030504040204" pitchFamily="34" charset="0"/>
                </a:rPr>
                <a:t> go </a:t>
              </a:r>
              <a:r>
                <a:rPr lang="en-GB" sz="1500" err="1">
                  <a:latin typeface="Verdana" panose="020B0604030504040204" pitchFamily="34" charset="0"/>
                </a:rPr>
                <a:t>bhfuil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sé</a:t>
              </a:r>
              <a:r>
                <a:rPr lang="en-GB" sz="1500">
                  <a:latin typeface="Verdana" panose="020B0604030504040204" pitchFamily="34" charset="0"/>
                </a:rPr>
                <a:t> ag </a:t>
              </a:r>
              <a:r>
                <a:rPr lang="en-GB" sz="1500" err="1">
                  <a:latin typeface="Verdana" panose="020B0604030504040204" pitchFamily="34" charset="0"/>
                </a:rPr>
                <a:t>iarraidh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bheith</a:t>
              </a:r>
              <a:r>
                <a:rPr lang="en-GB" sz="1500">
                  <a:latin typeface="Verdana" panose="020B0604030504040204" pitchFamily="34" charset="0"/>
                </a:rPr>
                <a:t> ag </a:t>
              </a:r>
              <a:r>
                <a:rPr lang="en-GB" sz="1500" err="1">
                  <a:latin typeface="Verdana" panose="020B0604030504040204" pitchFamily="34" charset="0"/>
                </a:rPr>
                <a:t>cuidiú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; ach, </a:t>
              </a:r>
              <a:r>
                <a:rPr lang="en-GB" sz="1500" err="1">
                  <a:latin typeface="Verdana" panose="020B0604030504040204" pitchFamily="34" charset="0"/>
                </a:rPr>
                <a:t>ní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thuigeann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sé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fadhbanna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agat</a:t>
              </a:r>
              <a:r>
                <a:rPr lang="en-GB" sz="1500">
                  <a:latin typeface="Verdana" panose="020B0604030504040204" pitchFamily="34" charset="0"/>
                </a:rPr>
                <a:t> mar a </a:t>
              </a:r>
              <a:r>
                <a:rPr lang="en-GB" sz="1500" err="1">
                  <a:latin typeface="Verdana" panose="020B0604030504040204" pitchFamily="34" charset="0"/>
                </a:rPr>
                <a:t>thuigfeadh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duine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thú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agus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féadann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sé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eolas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contráilte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thabhairt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fiú</a:t>
              </a:r>
              <a:r>
                <a:rPr lang="en-GB" sz="1500">
                  <a:latin typeface="Verdana" panose="020B0604030504040204" pitchFamily="34" charset="0"/>
                </a:rPr>
                <a:t>. </a:t>
              </a:r>
              <a:r>
                <a:rPr lang="en-GB" sz="1500" err="1">
                  <a:latin typeface="Verdana" panose="020B0604030504040204" pitchFamily="34" charset="0"/>
                </a:rPr>
                <a:t>Baineann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duine</a:t>
              </a:r>
              <a:r>
                <a:rPr lang="en-GB" sz="1500">
                  <a:latin typeface="Verdana" panose="020B0604030504040204" pitchFamily="34" charset="0"/>
                </a:rPr>
                <a:t> – </a:t>
              </a:r>
              <a:r>
                <a:rPr lang="en-GB" sz="1500" err="1">
                  <a:latin typeface="Verdana" panose="020B0604030504040204" pitchFamily="34" charset="0"/>
                </a:rPr>
                <a:t>leithéidí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duine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fásta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iontaofa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dochtúir</a:t>
              </a:r>
              <a:r>
                <a:rPr lang="en-GB" sz="1500">
                  <a:latin typeface="Verdana" panose="020B0604030504040204" pitchFamily="34" charset="0"/>
                </a:rPr>
                <a:t> – </a:t>
              </a:r>
              <a:r>
                <a:rPr lang="en-GB" sz="1500" err="1">
                  <a:latin typeface="Verdana" panose="020B0604030504040204" pitchFamily="34" charset="0"/>
                </a:rPr>
                <a:t>feidhm</a:t>
              </a:r>
              <a:r>
                <a:rPr lang="en-GB" sz="1500">
                  <a:latin typeface="Verdana" panose="020B0604030504040204" pitchFamily="34" charset="0"/>
                </a:rPr>
                <a:t> as a </a:t>
              </a:r>
              <a:r>
                <a:rPr lang="en-GB" sz="1500" err="1">
                  <a:latin typeface="Verdana" panose="020B0604030504040204" pitchFamily="34" charset="0"/>
                </a:rPr>
                <a:t>chuid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eolais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ábhar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agus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tuigse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aige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ortsa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agus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do </a:t>
              </a:r>
              <a:r>
                <a:rPr lang="en-GB" sz="1500" err="1">
                  <a:latin typeface="Verdana" panose="020B0604030504040204" pitchFamily="34" charset="0"/>
                </a:rPr>
                <a:t>chuid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mothúchán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cuidiú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fadhbanna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leith</a:t>
              </a:r>
              <a:r>
                <a:rPr lang="en-GB" sz="1500">
                  <a:latin typeface="Verdana" panose="020B0604030504040204" pitchFamily="34" charset="0"/>
                </a:rPr>
                <a:t>. 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6291E32-74E9-AE1F-6798-56340B421B4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CA85B-6B1B-BDBD-D828-872A73810B95}"/>
              </a:ext>
            </a:extLst>
          </p:cNvPr>
          <p:cNvSpPr txBox="1"/>
          <p:nvPr/>
        </p:nvSpPr>
        <p:spPr>
          <a:xfrm>
            <a:off x="2066545" y="1716388"/>
            <a:ext cx="810767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in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fadhbanna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agam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thuigbheáil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950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FA5E7-0074-7295-FE6F-B90B32168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2CF990-FD2C-2923-A651-04DC76CBC7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A64AC-09FE-439C-AF0B-0CEF364C24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EA9A425D-3A5F-842B-8ABC-14E3407AB7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53AAF0-25D4-EF39-48AC-3B4983C5FF2E}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comhairle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shábháilte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thugann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gcónaí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AEF87B-99D4-347D-735D-7528E1CFB269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061C06-1B02-980D-406A-DC367B95CED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1700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CEF68-8E6E-7B39-83EC-CE1908196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D873AA-0069-0077-D879-01DA58746D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7" y="16608"/>
            <a:ext cx="12193200" cy="6856154"/>
          </a:xfrm>
          <a:prstGeom prst="rect">
            <a:avLst/>
          </a:prstGeom>
        </p:spPr>
      </p:pic>
      <p:pic>
        <p:nvPicPr>
          <p:cNvPr id="11" name="Picture 10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A6EB77CF-7B34-6851-A34F-0A8156DCA0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E750A3D-2BBE-BA84-F6DC-115D8BC23A3D}"/>
              </a:ext>
            </a:extLst>
          </p:cNvPr>
          <p:cNvGrpSpPr/>
          <p:nvPr/>
        </p:nvGrpSpPr>
        <p:grpSpPr>
          <a:xfrm>
            <a:off x="1022888" y="4025153"/>
            <a:ext cx="10135892" cy="2453139"/>
            <a:chOff x="1022888" y="4025153"/>
            <a:chExt cx="10135892" cy="2453139"/>
          </a:xfrm>
        </p:grpSpPr>
        <p:pic>
          <p:nvPicPr>
            <p:cNvPr id="5" name="Picture 4" descr="A black and yellow rectangles&#10;&#10;AI-generated content may be incorrect.">
              <a:extLst>
                <a:ext uri="{FF2B5EF4-FFF2-40B4-BE49-F238E27FC236}">
                  <a16:creationId xmlns:a16="http://schemas.microsoft.com/office/drawing/2014/main" id="{1CC5B744-B0AD-D2CA-7DE0-1BA97C2AD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2888" y="4025153"/>
              <a:ext cx="10135892" cy="245313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3E9CF4-E953-C013-2A3B-D6234BBDA545}"/>
                </a:ext>
              </a:extLst>
            </p:cNvPr>
            <p:cNvSpPr txBox="1"/>
            <p:nvPr/>
          </p:nvSpPr>
          <p:spPr>
            <a:xfrm>
              <a:off x="1436176" y="4192587"/>
              <a:ext cx="9329980" cy="21698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en-GB" sz="1500">
                  <a:latin typeface="Verdana" panose="020B0604030504040204" pitchFamily="34" charset="0"/>
                </a:rPr>
                <a:t>Nuair a </a:t>
              </a:r>
              <a:r>
                <a:rPr lang="en-GB" sz="1500" err="1">
                  <a:latin typeface="Verdana" panose="020B0604030504040204" pitchFamily="34" charset="0"/>
                </a:rPr>
                <a:t>labhraíonn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 le bota </a:t>
              </a:r>
              <a:r>
                <a:rPr lang="en-GB" sz="1500" err="1">
                  <a:latin typeface="Verdana" panose="020B0604030504040204" pitchFamily="34" charset="0"/>
                </a:rPr>
                <a:t>comhrá</a:t>
              </a:r>
              <a:r>
                <a:rPr lang="en-GB" sz="1500">
                  <a:latin typeface="Verdana" panose="020B0604030504040204" pitchFamily="34" charset="0"/>
                </a:rPr>
                <a:t> IS, is </a:t>
              </a:r>
              <a:r>
                <a:rPr lang="en-GB" sz="1500" err="1">
                  <a:latin typeface="Verdana" panose="020B0604030504040204" pitchFamily="34" charset="0"/>
                </a:rPr>
                <a:t>minic</a:t>
              </a:r>
              <a:r>
                <a:rPr lang="en-GB" sz="1500">
                  <a:latin typeface="Verdana" panose="020B0604030504040204" pitchFamily="34" charset="0"/>
                </a:rPr>
                <a:t> is </a:t>
              </a:r>
              <a:r>
                <a:rPr lang="en-GB" sz="1500" err="1">
                  <a:latin typeface="Verdana" panose="020B0604030504040204" pitchFamily="34" charset="0"/>
                </a:rPr>
                <a:t>féidir</a:t>
              </a:r>
              <a:r>
                <a:rPr lang="en-GB" sz="1500">
                  <a:latin typeface="Verdana" panose="020B0604030504040204" pitchFamily="34" charset="0"/>
                </a:rPr>
                <a:t> leis </a:t>
              </a:r>
              <a:r>
                <a:rPr lang="en-GB" sz="1500" err="1">
                  <a:latin typeface="Verdana" panose="020B0604030504040204" pitchFamily="34" charset="0"/>
                </a:rPr>
                <a:t>eolas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úsáideach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aimsiú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roinnt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. Ach, </a:t>
              </a:r>
              <a:r>
                <a:rPr lang="en-GB" sz="1500" err="1">
                  <a:latin typeface="Verdana" panose="020B0604030504040204" pitchFamily="34" charset="0"/>
                </a:rPr>
                <a:t>níl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chomhairle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uilig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thugann</a:t>
              </a:r>
              <a:r>
                <a:rPr lang="en-GB" sz="1500">
                  <a:latin typeface="Verdana" panose="020B0604030504040204" pitchFamily="34" charset="0"/>
                </a:rPr>
                <a:t> bota </a:t>
              </a:r>
              <a:r>
                <a:rPr lang="en-GB" sz="1500" err="1">
                  <a:latin typeface="Verdana" panose="020B0604030504040204" pitchFamily="34" charset="0"/>
                </a:rPr>
                <a:t>comhrá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slán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agus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iontaofa</a:t>
              </a:r>
              <a:r>
                <a:rPr lang="en-GB" sz="1500">
                  <a:latin typeface="Verdana" panose="020B0604030504040204" pitchFamily="34" charset="0"/>
                </a:rPr>
                <a:t>, go </a:t>
              </a:r>
              <a:r>
                <a:rPr lang="en-GB" sz="1500" err="1">
                  <a:latin typeface="Verdana" panose="020B0604030504040204" pitchFamily="34" charset="0"/>
                </a:rPr>
                <a:t>háirithe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gcruachás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gcontúirt</a:t>
              </a:r>
              <a:r>
                <a:rPr lang="en-GB" sz="1500">
                  <a:latin typeface="Verdana" panose="020B0604030504040204" pitchFamily="34" charset="0"/>
                </a:rPr>
                <a:t>. Nuair a </a:t>
              </a:r>
              <a:r>
                <a:rPr lang="en-GB" sz="1500" err="1">
                  <a:latin typeface="Verdana" panose="020B0604030504040204" pitchFamily="34" charset="0"/>
                </a:rPr>
                <a:t>bhíonn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fríd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chéile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nuair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bhíonn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imní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mearbhall</a:t>
              </a:r>
              <a:r>
                <a:rPr lang="en-GB" sz="1500">
                  <a:latin typeface="Verdana" panose="020B0604030504040204" pitchFamily="34" charset="0"/>
                </a:rPr>
                <a:t> ort </a:t>
              </a:r>
              <a:r>
                <a:rPr lang="en-GB" sz="1500" err="1">
                  <a:latin typeface="Verdana" panose="020B0604030504040204" pitchFamily="34" charset="0"/>
                </a:rPr>
                <a:t>fá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rud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éigin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féadann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sé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bheith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níos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deacra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duit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smaoineamh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dhóigh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soiléir</a:t>
              </a:r>
              <a:r>
                <a:rPr lang="en-GB" sz="1500">
                  <a:latin typeface="Verdana" panose="020B0604030504040204" pitchFamily="34" charset="0"/>
                </a:rPr>
                <a:t>. Nuair a </a:t>
              </a:r>
              <a:r>
                <a:rPr lang="en-GB" sz="1500" err="1">
                  <a:latin typeface="Verdana" panose="020B0604030504040204" pitchFamily="34" charset="0"/>
                </a:rPr>
                <a:t>labhraíonn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duine</a:t>
              </a:r>
              <a:r>
                <a:rPr lang="en-GB" sz="1500">
                  <a:latin typeface="Verdana" panose="020B0604030504040204" pitchFamily="34" charset="0"/>
                </a:rPr>
                <a:t>, is </a:t>
              </a:r>
              <a:r>
                <a:rPr lang="en-GB" sz="1500" err="1">
                  <a:latin typeface="Verdana" panose="020B0604030504040204" pitchFamily="34" charset="0"/>
                </a:rPr>
                <a:t>féidir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tuiscint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fháil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mothúcháin</a:t>
              </a:r>
              <a:r>
                <a:rPr lang="en-GB" sz="1500">
                  <a:latin typeface="Verdana" panose="020B0604030504040204" pitchFamily="34" charset="0"/>
                </a:rPr>
                <a:t> sin </a:t>
              </a:r>
              <a:r>
                <a:rPr lang="en-GB" sz="1500" err="1">
                  <a:latin typeface="Verdana" panose="020B0604030504040204" pitchFamily="34" charset="0"/>
                </a:rPr>
                <a:t>agus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tagann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feabhas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an </a:t>
              </a:r>
              <a:r>
                <a:rPr lang="en-GB" sz="1500" err="1">
                  <a:latin typeface="Verdana" panose="020B0604030504040204" pitchFamily="34" charset="0"/>
                </a:rPr>
                <a:t>dóigh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mothaíonn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tú</a:t>
              </a:r>
              <a:r>
                <a:rPr lang="en-GB" sz="1500">
                  <a:latin typeface="Verdana" panose="020B0604030504040204" pitchFamily="34" charset="0"/>
                </a:rPr>
                <a:t>. Thig leis an </a:t>
              </a:r>
              <a:r>
                <a:rPr lang="en-GB" sz="1500" err="1">
                  <a:latin typeface="Verdana" panose="020B0604030504040204" pitchFamily="34" charset="0"/>
                </a:rPr>
                <a:t>duine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eile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cuidiú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measúnú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dhéanamh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roghanna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éagsúla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ar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chéad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chéimeanna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eile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déanamh</a:t>
              </a:r>
              <a:r>
                <a:rPr lang="en-GB" sz="1500">
                  <a:latin typeface="Verdana" panose="020B0604030504040204" pitchFamily="34" charset="0"/>
                </a:rPr>
                <a:t>, thig leis a </a:t>
              </a:r>
              <a:r>
                <a:rPr lang="en-GB" sz="1500" err="1">
                  <a:latin typeface="Verdana" panose="020B0604030504040204" pitchFamily="34" charset="0"/>
                </a:rPr>
                <a:t>ghabháil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i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dteagmháil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níos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moille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anonn</a:t>
              </a:r>
              <a:r>
                <a:rPr lang="en-GB" sz="1500">
                  <a:latin typeface="Verdana" panose="020B0604030504040204" pitchFamily="34" charset="0"/>
                </a:rPr>
                <a:t> le </a:t>
              </a:r>
              <a:r>
                <a:rPr lang="en-GB" sz="1500" err="1">
                  <a:latin typeface="Verdana" panose="020B0604030504040204" pitchFamily="34" charset="0"/>
                </a:rPr>
                <a:t>fáil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amach</a:t>
              </a:r>
              <a:r>
                <a:rPr lang="en-GB" sz="1500">
                  <a:latin typeface="Verdana" panose="020B0604030504040204" pitchFamily="34" charset="0"/>
                </a:rPr>
                <a:t> cad </a:t>
              </a:r>
              <a:r>
                <a:rPr lang="en-GB" sz="1500" err="1">
                  <a:latin typeface="Verdana" panose="020B0604030504040204" pitchFamily="34" charset="0"/>
                </a:rPr>
                <a:t>é</a:t>
              </a:r>
              <a:r>
                <a:rPr lang="en-GB" sz="1500">
                  <a:latin typeface="Verdana" panose="020B0604030504040204" pitchFamily="34" charset="0"/>
                </a:rPr>
                <a:t> mar </a:t>
              </a:r>
              <a:r>
                <a:rPr lang="en-GB" sz="1500" err="1">
                  <a:latin typeface="Verdana" panose="020B0604030504040204" pitchFamily="34" charset="0"/>
                </a:rPr>
                <a:t>atá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cúrsaí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, </a:t>
              </a:r>
              <a:r>
                <a:rPr lang="en-GB" sz="1500" err="1">
                  <a:latin typeface="Verdana" panose="020B0604030504040204" pitchFamily="34" charset="0"/>
                </a:rPr>
                <a:t>nó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cuidiú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leat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níos</a:t>
              </a:r>
              <a:r>
                <a:rPr lang="en-GB" sz="1500">
                  <a:latin typeface="Verdana" panose="020B0604030504040204" pitchFamily="34" charset="0"/>
                </a:rPr>
                <a:t> </a:t>
              </a:r>
              <a:r>
                <a:rPr lang="en-GB" sz="1500" err="1">
                  <a:latin typeface="Verdana" panose="020B0604030504040204" pitchFamily="34" charset="0"/>
                </a:rPr>
                <a:t>mó</a:t>
              </a:r>
              <a:r>
                <a:rPr lang="en-GB" sz="1500">
                  <a:latin typeface="Verdana" panose="020B0604030504040204" pitchFamily="34" charset="0"/>
                </a:rPr>
                <a:t> den </a:t>
              </a:r>
              <a:r>
                <a:rPr lang="en-GB" sz="1500" err="1">
                  <a:latin typeface="Verdana" panose="020B0604030504040204" pitchFamily="34" charset="0"/>
                </a:rPr>
                <a:t>tacaíocht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d’fhéadfadh</a:t>
              </a:r>
              <a:r>
                <a:rPr lang="en-GB" sz="1500">
                  <a:latin typeface="Verdana" panose="020B0604030504040204" pitchFamily="34" charset="0"/>
                </a:rPr>
                <a:t> a </a:t>
              </a:r>
              <a:r>
                <a:rPr lang="en-GB" sz="1500" err="1">
                  <a:latin typeface="Verdana" panose="020B0604030504040204" pitchFamily="34" charset="0"/>
                </a:rPr>
                <a:t>bheith</a:t>
              </a:r>
              <a:r>
                <a:rPr lang="en-GB" sz="1500">
                  <a:latin typeface="Verdana" panose="020B0604030504040204" pitchFamily="34" charset="0"/>
                </a:rPr>
                <a:t> de </a:t>
              </a:r>
              <a:r>
                <a:rPr lang="en-GB" sz="1500" err="1">
                  <a:latin typeface="Verdana" panose="020B0604030504040204" pitchFamily="34" charset="0"/>
                </a:rPr>
                <a:t>dhíth</a:t>
              </a:r>
              <a:r>
                <a:rPr lang="en-GB" sz="1500">
                  <a:latin typeface="Verdana" panose="020B0604030504040204" pitchFamily="34" charset="0"/>
                </a:rPr>
                <a:t> ort a </a:t>
              </a:r>
              <a:r>
                <a:rPr lang="en-GB" sz="1500" err="1">
                  <a:latin typeface="Verdana" panose="020B0604030504040204" pitchFamily="34" charset="0"/>
                </a:rPr>
                <a:t>fháil</a:t>
              </a:r>
              <a:r>
                <a:rPr lang="en-GB" sz="1500">
                  <a:latin typeface="Verdana" panose="020B0604030504040204" pitchFamily="34" charset="0"/>
                </a:rPr>
                <a:t>.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9167315-364D-4C7F-6939-05BE60BA7DB3}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comhairle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shábháilte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thugann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gcónaí</a:t>
            </a:r>
            <a:endParaRPr lang="en-GB" sz="279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D1E523-C531-D52B-A339-59B591207A20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2356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66DAB-3ABD-D07E-24B8-DC09A330B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637D62-A58A-2AFE-B361-06D35A99C6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B1546E-5655-7F08-01A3-A83DC9A606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9864" y="1859796"/>
            <a:ext cx="9670943" cy="2898183"/>
          </a:xfrm>
          <a:prstGeom prst="rect">
            <a:avLst/>
          </a:prstGeom>
        </p:spPr>
      </p:pic>
      <p:pic>
        <p:nvPicPr>
          <p:cNvPr id="7" name="Picture 6" descr="A black screen with blue text&#10;&#10;AI-generated content may be incorrect.">
            <a:extLst>
              <a:ext uri="{FF2B5EF4-FFF2-40B4-BE49-F238E27FC236}">
                <a16:creationId xmlns:a16="http://schemas.microsoft.com/office/drawing/2014/main" id="{68665798-924E-C092-D3EB-E51ACDF668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1071" y="418454"/>
            <a:ext cx="4231037" cy="15963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9CBB51-BE43-5383-DA45-AC8D5509FB25}"/>
              </a:ext>
            </a:extLst>
          </p:cNvPr>
          <p:cNvSpPr txBox="1"/>
          <p:nvPr/>
        </p:nvSpPr>
        <p:spPr>
          <a:xfrm>
            <a:off x="1759039" y="5381103"/>
            <a:ext cx="8673922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err="1">
                <a:effectLst/>
                <a:latin typeface="Verdana" panose="020B0604030504040204" pitchFamily="34" charset="0"/>
              </a:rPr>
              <a:t>Duine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fásta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iontaofa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sa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bhaile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nó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ar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scoil</a:t>
            </a:r>
            <a:endParaRPr lang="en-GB" sz="176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err="1">
                <a:effectLst/>
                <a:latin typeface="Verdana" panose="020B0604030504040204" pitchFamily="34" charset="0"/>
              </a:rPr>
              <a:t>Ceannaire</a:t>
            </a:r>
            <a:r>
              <a:rPr lang="en-GB" sz="1760">
                <a:effectLst/>
                <a:latin typeface="Verdana" panose="020B0604030504040204" pitchFamily="34" charset="0"/>
              </a:rPr>
              <a:t> club </a:t>
            </a:r>
            <a:r>
              <a:rPr lang="en-GB" sz="1760" err="1">
                <a:effectLst/>
                <a:latin typeface="Verdana" panose="020B0604030504040204" pitchFamily="34" charset="0"/>
              </a:rPr>
              <a:t>nó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oibrí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óige</a:t>
            </a:r>
            <a:endParaRPr lang="en-GB" sz="176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err="1">
                <a:effectLst/>
                <a:latin typeface="Verdana" panose="020B0604030504040204" pitchFamily="34" charset="0"/>
              </a:rPr>
              <a:t>Gairmí</a:t>
            </a:r>
            <a:r>
              <a:rPr lang="en-GB" sz="1760">
                <a:effectLst/>
                <a:latin typeface="Verdana" panose="020B0604030504040204" pitchFamily="34" charset="0"/>
              </a:rPr>
              <a:t> </a:t>
            </a:r>
            <a:r>
              <a:rPr lang="en-GB" sz="1760" err="1">
                <a:effectLst/>
                <a:latin typeface="Verdana" panose="020B0604030504040204" pitchFamily="34" charset="0"/>
              </a:rPr>
              <a:t>sláinte</a:t>
            </a:r>
            <a:r>
              <a:rPr lang="en-GB" sz="1760">
                <a:effectLst/>
                <a:latin typeface="Verdana" panose="020B0604030504040204" pitchFamily="34" charset="0"/>
              </a:rPr>
              <a:t> – mar </a:t>
            </a:r>
            <a:r>
              <a:rPr lang="en-GB" sz="1760" err="1">
                <a:effectLst/>
                <a:latin typeface="Verdana" panose="020B0604030504040204" pitchFamily="34" charset="0"/>
              </a:rPr>
              <a:t>shampla</a:t>
            </a:r>
            <a:r>
              <a:rPr lang="en-GB" sz="1760">
                <a:effectLst/>
                <a:latin typeface="Verdana" panose="020B0604030504040204" pitchFamily="34" charset="0"/>
              </a:rPr>
              <a:t>, </a:t>
            </a:r>
            <a:r>
              <a:rPr lang="en-GB" sz="1760" err="1">
                <a:effectLst/>
                <a:latin typeface="Verdana" panose="020B0604030504040204" pitchFamily="34" charset="0"/>
              </a:rPr>
              <a:t>dochtúir</a:t>
            </a:r>
            <a:endParaRPr lang="en-GB" sz="176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>
                <a:effectLst/>
                <a:latin typeface="Verdana" panose="020B0604030504040204" pitchFamily="34" charset="0"/>
              </a:rPr>
              <a:t>Childline </a:t>
            </a:r>
            <a:r>
              <a:rPr lang="en-GB" sz="1760" err="1">
                <a:effectLst/>
                <a:latin typeface="Verdana" panose="020B0604030504040204" pitchFamily="34" charset="0"/>
              </a:rPr>
              <a:t>ar</a:t>
            </a:r>
            <a:r>
              <a:rPr lang="en-GB" sz="1760">
                <a:effectLst/>
                <a:latin typeface="Verdana" panose="020B0604030504040204" pitchFamily="34" charset="0"/>
              </a:rPr>
              <a:t> 0800 1111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777D6A-7E71-7262-701C-542D9132F586}"/>
              </a:ext>
            </a:extLst>
          </p:cNvPr>
          <p:cNvSpPr txBox="1"/>
          <p:nvPr/>
        </p:nvSpPr>
        <p:spPr>
          <a:xfrm>
            <a:off x="1994079" y="4833664"/>
            <a:ext cx="8203842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Cé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79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2373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F0B5D-0F27-7878-BED2-2E686B5E6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7A3D75-CD49-7095-82B6-D4AA54774D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1FE58-6D3F-C0A9-2B9B-62484B377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6292" y="743919"/>
            <a:ext cx="6927742" cy="4246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48B537-B9C5-3AC4-0430-68634408E5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149" y="2495226"/>
            <a:ext cx="2505559" cy="2495227"/>
          </a:xfrm>
          <a:prstGeom prst="rect">
            <a:avLst/>
          </a:prstGeom>
        </p:spPr>
      </p:pic>
      <p:pic>
        <p:nvPicPr>
          <p:cNvPr id="10" name="Picture 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FE41F34-E373-61A1-FE7A-0FB0174AA5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36990" y="929898"/>
            <a:ext cx="1658318" cy="13638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B71C08-CCAA-CFA1-D629-B685D21689AD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-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709765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208C6-C2E7-9C6F-38C4-2204F8F8A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25A281-1892-920A-CBA6-B0D5B707B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4EFB6B-1236-A925-EA77-6A6F3593EA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9492" y="697424"/>
            <a:ext cx="2913682" cy="2975674"/>
          </a:xfrm>
          <a:prstGeom prst="rect">
            <a:avLst/>
          </a:prstGeom>
        </p:spPr>
      </p:pic>
      <p:pic>
        <p:nvPicPr>
          <p:cNvPr id="7" name="Picture 6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DAA46C60-017B-DAC3-E04F-FEE1374998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6CD182-5B8A-634D-B4E6-95E40D7E3506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glórchúntóir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le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fíric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shuimiúil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ainmhí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379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49891-6D60-87B6-ADFD-F3670145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918DD-B06D-DF2A-FF35-9F2E934206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1DF2EDBC-7CD0-23EA-3502-1D7CC1851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70861"/>
            <a:ext cx="5238427" cy="1565328"/>
          </a:xfrm>
          <a:prstGeom prst="rect">
            <a:avLst/>
          </a:prstGeom>
        </p:spPr>
      </p:pic>
      <p:pic>
        <p:nvPicPr>
          <p:cNvPr id="6" name="Picture 5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5C21211F-FD28-0046-8570-0D89F892E6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2176" y="2836189"/>
            <a:ext cx="2340243" cy="1580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A4A056-34D1-52CA-1DF4-EF84CE6FD41F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grinn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</a:p>
          <a:p>
            <a:pPr algn="ctr"/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cairde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sheoladh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anonn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chuige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9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E8225-FB8D-9423-8F45-5D2F67DB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5822AD-95C8-4E3E-72DB-AC9AE18FEB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CED13B-35F7-5E24-4A1C-2F1C483BAA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08868"/>
            <a:ext cx="2991174" cy="15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39337D-2544-F1CE-04EF-94FD24C19E25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gníomhaíocht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obair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baile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8285F6-E35D-E75F-3BA8-01A5D3EE5AB3}"/>
              </a:ext>
            </a:extLst>
          </p:cNvPr>
          <p:cNvGrpSpPr/>
          <p:nvPr/>
        </p:nvGrpSpPr>
        <p:grpSpPr>
          <a:xfrm>
            <a:off x="4726983" y="2851688"/>
            <a:ext cx="5194187" cy="1518834"/>
            <a:chOff x="4726983" y="2851688"/>
            <a:chExt cx="5194187" cy="1518834"/>
          </a:xfrm>
        </p:grpSpPr>
        <p:pic>
          <p:nvPicPr>
            <p:cNvPr id="6" name="Picture 5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0DBA7CE-4BFC-2BE9-36AC-D293DE177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26983" y="2851688"/>
              <a:ext cx="4552729" cy="1518834"/>
            </a:xfrm>
            <a:prstGeom prst="rect">
              <a:avLst/>
            </a:prstGeom>
          </p:spPr>
        </p:pic>
        <p:pic>
          <p:nvPicPr>
            <p:cNvPr id="4" name="Picture 3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0E2D6EE4-10C5-6D61-EA49-F0104AF9C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9712" y="2896024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00735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BF351-B2D1-DE1A-C38F-98581D25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970AF6-6A1E-C56D-E923-B3FDBE4879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718B65-A931-C197-FA04-A8255F3A5C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488" y="712922"/>
            <a:ext cx="2820692" cy="3006671"/>
          </a:xfrm>
          <a:prstGeom prst="rect">
            <a:avLst/>
          </a:prstGeom>
        </p:spPr>
      </p:pic>
      <p:pic>
        <p:nvPicPr>
          <p:cNvPr id="8" name="Picture 7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74173245-DFDB-4FF2-C940-DE01EA1EFA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81D571-B45F-818F-250D-F320A858A592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ghlórchúntóir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chluiche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bheas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b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luath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cheannach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3763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67A1F-9722-F782-3498-7CA80182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FCD16C-2660-520F-0EFE-F21A8423FF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17ABF-B181-F96F-9F13-853EE748AD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8250" y="1255363"/>
            <a:ext cx="5269425" cy="1596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DC48E-DBB9-C761-4842-F246BA61C2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7675" y="2851688"/>
            <a:ext cx="2324743" cy="15343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BA3467-DE58-BA22-ECFF-9AA67147E9AD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nuachta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chumadh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thaispeáint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go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253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  <a:endParaRPr lang="en-GB" sz="253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112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537ab7c0039d8764a2fef6fb66e2f992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93dfb586900d71b82a2070ee2a6958c2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71558A-D5AA-4284-90C5-9C3CB660473F}">
  <ds:schemaRefs>
    <ds:schemaRef ds:uri="d1f14c83-4bde-4bd9-8121-e9caedc9b223"/>
    <ds:schemaRef ds:uri="d8d6a8a1-ef15-479a-8341-3430bcbf56bb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DC980A6-90EF-4F88-8DBF-0283ED68B0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FA9784-92CF-4E04-A17C-F2AA9DF85DA1}">
  <ds:schemaRefs>
    <ds:schemaRef ds:uri="d1f14c83-4bde-4bd9-8121-e9caedc9b223"/>
    <ds:schemaRef ds:uri="d8d6a8a1-ef15-479a-8341-3430bcbf56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revision>1</cp:revision>
  <dcterms:created xsi:type="dcterms:W3CDTF">2025-09-30T17:15:09Z</dcterms:created>
  <dcterms:modified xsi:type="dcterms:W3CDTF">2026-01-22T12:00:38Z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ArticulateGUID">
    <vt:lpwstr>A484CE7A-FE85-41DB-BEF2-9DD36C848BBD</vt:lpwstr>
  </property>
  <property fmtid="{D5CDD505-2E9C-101B-9397-08002B2CF9AE}" pid="4" name="ArticulatePath">
    <vt:lpwstr>https://childnetint.sharepoint.com/sites/SID2026Childnet/Shared Documents/Education/Final Resources - Compressed/Irish/7 go 11/2 - Acmhainní - 7 go 11 bliana daois</vt:lpwstr>
  </property>
  <property fmtid="{D5CDD505-2E9C-101B-9397-08002B2CF9AE}" pid="5" name="MediaServiceImageTags">
    <vt:lpwstr/>
  </property>
</Properties>
</file>